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6256000" cy="12192000"/>
  <p:notesSz cx="16256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8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779520"/>
            <a:ext cx="13817600" cy="256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6827520"/>
            <a:ext cx="11379200" cy="304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804160"/>
            <a:ext cx="707136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804160"/>
            <a:ext cx="707136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487680"/>
            <a:ext cx="14630400" cy="195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804160"/>
            <a:ext cx="1463040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11338560"/>
            <a:ext cx="520192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11338560"/>
            <a:ext cx="373888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11338560"/>
            <a:ext cx="373888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://go.ocean.edu/star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hyperlink" Target="http://go.ocean.edu/hub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hyperlink" Target="mailto:HUB@ocean.edu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mailto:HUB@ocean.ed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://go.ocean.edu/start" TargetMode="External"/><Relationship Id="rId2" Type="http://schemas.openxmlformats.org/officeDocument/2006/relationships/image" Target="../media/image1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hyperlink" Target="http://go.ocean.edu/hub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hyperlink" Target="mailto:HUB@ocean.edu" TargetMode="External"/><Relationship Id="rId3" Type="http://schemas.openxmlformats.org/officeDocument/2006/relationships/image" Target="../media/image22.png"/><Relationship Id="rId21" Type="http://schemas.openxmlformats.org/officeDocument/2006/relationships/hyperlink" Target="https://www.ocean.edu/programs-and-courses/business-a-a-s/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hyperlink" Target="http://go.ocean.edu/start" TargetMode="External"/><Relationship Id="rId2" Type="http://schemas.openxmlformats.org/officeDocument/2006/relationships/image" Target="../media/image21.png"/><Relationship Id="rId16" Type="http://schemas.openxmlformats.org/officeDocument/2006/relationships/image" Target="../media/image10.png"/><Relationship Id="rId20" Type="http://schemas.openxmlformats.org/officeDocument/2006/relationships/hyperlink" Target="https://www.ocean.edu/programs-and-courses/school-of-nursin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5.png"/><Relationship Id="rId24" Type="http://schemas.openxmlformats.org/officeDocument/2006/relationships/hyperlink" Target="https://www.ocean.edu/programs-and-courses/performing-arts-a-a/" TargetMode="External"/><Relationship Id="rId5" Type="http://schemas.openxmlformats.org/officeDocument/2006/relationships/image" Target="../media/image24.png"/><Relationship Id="rId15" Type="http://schemas.openxmlformats.org/officeDocument/2006/relationships/image" Target="../media/image9.png"/><Relationship Id="rId23" Type="http://schemas.openxmlformats.org/officeDocument/2006/relationships/hyperlink" Target="https://www.ocean.edu/programs-and-courses/engineering-a-s/" TargetMode="External"/><Relationship Id="rId10" Type="http://schemas.openxmlformats.org/officeDocument/2006/relationships/image" Target="../media/image4.png"/><Relationship Id="rId19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hyperlink" Target="https://www.ocean.edu/programs-and-courses/criminal-justice-a-s/" TargetMode="External"/><Relationship Id="rId27" Type="http://schemas.openxmlformats.org/officeDocument/2006/relationships/hyperlink" Target="http://go.ocean.edu/hub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://go.ocean.edu/hub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mailto:HUB@ocean.edu" TargetMode="External"/><Relationship Id="rId2" Type="http://schemas.openxmlformats.org/officeDocument/2006/relationships/image" Target="../media/image28.png"/><Relationship Id="rId16" Type="http://schemas.openxmlformats.org/officeDocument/2006/relationships/hyperlink" Target="http://go.ocean.edu/start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ocean.elluciancrmrecruit.com/Apply/Account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OCC instructional building in the spring with pink flowers on the trees and flags blowing"/>
          <p:cNvSpPr/>
          <p:nvPr/>
        </p:nvSpPr>
        <p:spPr>
          <a:xfrm>
            <a:off x="0" y="0"/>
            <a:ext cx="16256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10937" y="838200"/>
            <a:ext cx="6634480" cy="9034145"/>
            <a:chOff x="4810937" y="838200"/>
            <a:chExt cx="6634480" cy="9034145"/>
          </a:xfrm>
        </p:grpSpPr>
        <p:sp>
          <p:nvSpPr>
            <p:cNvPr id="5" name="object 5"/>
            <p:cNvSpPr/>
            <p:nvPr/>
          </p:nvSpPr>
          <p:spPr>
            <a:xfrm>
              <a:off x="4997513" y="1013777"/>
              <a:ext cx="6261100" cy="8682990"/>
            </a:xfrm>
            <a:custGeom>
              <a:avLst/>
              <a:gdLst/>
              <a:ahLst/>
              <a:cxnLst/>
              <a:rect l="l" t="t" r="r" b="b"/>
              <a:pathLst>
                <a:path w="6261100" h="8682990">
                  <a:moveTo>
                    <a:pt x="6260973" y="0"/>
                  </a:moveTo>
                  <a:lnTo>
                    <a:pt x="0" y="0"/>
                  </a:lnTo>
                  <a:lnTo>
                    <a:pt x="0" y="8682621"/>
                  </a:lnTo>
                  <a:lnTo>
                    <a:pt x="6260973" y="8682621"/>
                  </a:lnTo>
                  <a:lnTo>
                    <a:pt x="6260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23637" y="850900"/>
              <a:ext cx="6609080" cy="9008745"/>
            </a:xfrm>
            <a:custGeom>
              <a:avLst/>
              <a:gdLst/>
              <a:ahLst/>
              <a:cxnLst/>
              <a:rect l="l" t="t" r="r" b="b"/>
              <a:pathLst>
                <a:path w="6609080" h="9008745">
                  <a:moveTo>
                    <a:pt x="0" y="9008389"/>
                  </a:moveTo>
                  <a:lnTo>
                    <a:pt x="6608737" y="9008389"/>
                  </a:lnTo>
                  <a:lnTo>
                    <a:pt x="6608737" y="0"/>
                  </a:lnTo>
                  <a:lnTo>
                    <a:pt x="0" y="0"/>
                  </a:lnTo>
                  <a:lnTo>
                    <a:pt x="0" y="900838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7513" y="10988205"/>
            <a:ext cx="6261100" cy="593725"/>
          </a:xfrm>
          <a:custGeom>
            <a:avLst/>
            <a:gdLst/>
            <a:ahLst/>
            <a:cxnLst/>
            <a:rect l="l" t="t" r="r" b="b"/>
            <a:pathLst>
              <a:path w="6261100" h="593725">
                <a:moveTo>
                  <a:pt x="6260973" y="0"/>
                </a:moveTo>
                <a:lnTo>
                  <a:pt x="0" y="0"/>
                </a:lnTo>
                <a:lnTo>
                  <a:pt x="0" y="593496"/>
                </a:lnTo>
                <a:lnTo>
                  <a:pt x="6260973" y="593496"/>
                </a:lnTo>
                <a:lnTo>
                  <a:pt x="6260973" y="0"/>
                </a:lnTo>
                <a:close/>
              </a:path>
            </a:pathLst>
          </a:custGeom>
          <a:solidFill>
            <a:srgbClr val="193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5950" y="2573477"/>
            <a:ext cx="4863465" cy="1568450"/>
          </a:xfrm>
          <a:custGeom>
            <a:avLst/>
            <a:gdLst/>
            <a:ahLst/>
            <a:cxnLst/>
            <a:rect l="l" t="t" r="r" b="b"/>
            <a:pathLst>
              <a:path w="4863465" h="1568450">
                <a:moveTo>
                  <a:pt x="4863261" y="0"/>
                </a:moveTo>
                <a:lnTo>
                  <a:pt x="0" y="0"/>
                </a:lnTo>
                <a:lnTo>
                  <a:pt x="0" y="1568450"/>
                </a:lnTo>
                <a:lnTo>
                  <a:pt x="4863261" y="1568450"/>
                </a:lnTo>
                <a:lnTo>
                  <a:pt x="4863261" y="0"/>
                </a:lnTo>
                <a:close/>
              </a:path>
            </a:pathLst>
          </a:custGeom>
          <a:solidFill>
            <a:srgbClr val="A2D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5950" y="4322902"/>
            <a:ext cx="4863465" cy="1568450"/>
          </a:xfrm>
          <a:custGeom>
            <a:avLst/>
            <a:gdLst/>
            <a:ahLst/>
            <a:cxnLst/>
            <a:rect l="l" t="t" r="r" b="b"/>
            <a:pathLst>
              <a:path w="4863465" h="1568450">
                <a:moveTo>
                  <a:pt x="4863261" y="0"/>
                </a:moveTo>
                <a:lnTo>
                  <a:pt x="0" y="0"/>
                </a:lnTo>
                <a:lnTo>
                  <a:pt x="0" y="1568450"/>
                </a:lnTo>
                <a:lnTo>
                  <a:pt x="4863261" y="1568450"/>
                </a:lnTo>
                <a:lnTo>
                  <a:pt x="4863261" y="0"/>
                </a:lnTo>
                <a:close/>
              </a:path>
            </a:pathLst>
          </a:custGeom>
          <a:solidFill>
            <a:srgbClr val="A2D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5950" y="6072327"/>
            <a:ext cx="4863465" cy="1568450"/>
          </a:xfrm>
          <a:custGeom>
            <a:avLst/>
            <a:gdLst/>
            <a:ahLst/>
            <a:cxnLst/>
            <a:rect l="l" t="t" r="r" b="b"/>
            <a:pathLst>
              <a:path w="4863465" h="1568450">
                <a:moveTo>
                  <a:pt x="4863261" y="0"/>
                </a:moveTo>
                <a:lnTo>
                  <a:pt x="0" y="0"/>
                </a:lnTo>
                <a:lnTo>
                  <a:pt x="0" y="1568450"/>
                </a:lnTo>
                <a:lnTo>
                  <a:pt x="4863261" y="1568450"/>
                </a:lnTo>
                <a:lnTo>
                  <a:pt x="4863261" y="0"/>
                </a:lnTo>
                <a:close/>
              </a:path>
            </a:pathLst>
          </a:custGeom>
          <a:solidFill>
            <a:srgbClr val="A2D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5950" y="7821752"/>
            <a:ext cx="4863465" cy="1568450"/>
          </a:xfrm>
          <a:custGeom>
            <a:avLst/>
            <a:gdLst/>
            <a:ahLst/>
            <a:cxnLst/>
            <a:rect l="l" t="t" r="r" b="b"/>
            <a:pathLst>
              <a:path w="4863465" h="1568450">
                <a:moveTo>
                  <a:pt x="4863261" y="0"/>
                </a:moveTo>
                <a:lnTo>
                  <a:pt x="0" y="0"/>
                </a:lnTo>
                <a:lnTo>
                  <a:pt x="0" y="1568450"/>
                </a:lnTo>
                <a:lnTo>
                  <a:pt x="4863261" y="1568450"/>
                </a:lnTo>
                <a:lnTo>
                  <a:pt x="4863261" y="0"/>
                </a:lnTo>
                <a:close/>
              </a:path>
            </a:pathLst>
          </a:custGeom>
          <a:solidFill>
            <a:srgbClr val="A2D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3637" y="10827359"/>
            <a:ext cx="6609080" cy="744220"/>
          </a:xfrm>
          <a:custGeom>
            <a:avLst/>
            <a:gdLst/>
            <a:ahLst/>
            <a:cxnLst/>
            <a:rect l="l" t="t" r="r" b="b"/>
            <a:pathLst>
              <a:path w="6609080" h="744220">
                <a:moveTo>
                  <a:pt x="0" y="744004"/>
                </a:moveTo>
                <a:lnTo>
                  <a:pt x="6608737" y="744004"/>
                </a:lnTo>
                <a:lnTo>
                  <a:pt x="6608737" y="0"/>
                </a:lnTo>
                <a:lnTo>
                  <a:pt x="0" y="0"/>
                </a:lnTo>
                <a:lnTo>
                  <a:pt x="0" y="744004"/>
                </a:lnTo>
                <a:close/>
              </a:path>
            </a:pathLst>
          </a:custGeom>
          <a:ln w="25400">
            <a:solidFill>
              <a:srgbClr val="193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204312"/>
            <a:ext cx="16256000" cy="2988310"/>
            <a:chOff x="0" y="9204312"/>
            <a:chExt cx="16256000" cy="2988310"/>
          </a:xfrm>
        </p:grpSpPr>
        <p:sp>
          <p:nvSpPr>
            <p:cNvPr id="13" name="object 13"/>
            <p:cNvSpPr/>
            <p:nvPr/>
          </p:nvSpPr>
          <p:spPr>
            <a:xfrm>
              <a:off x="0" y="9204312"/>
              <a:ext cx="16256000" cy="2988310"/>
            </a:xfrm>
            <a:custGeom>
              <a:avLst/>
              <a:gdLst/>
              <a:ahLst/>
              <a:cxnLst/>
              <a:rect l="l" t="t" r="r" b="b"/>
              <a:pathLst>
                <a:path w="16256000" h="2988309">
                  <a:moveTo>
                    <a:pt x="16255988" y="161925"/>
                  </a:moveTo>
                  <a:lnTo>
                    <a:pt x="13115798" y="2987687"/>
                  </a:lnTo>
                  <a:lnTo>
                    <a:pt x="16255988" y="2987687"/>
                  </a:lnTo>
                  <a:lnTo>
                    <a:pt x="16255988" y="161925"/>
                  </a:lnTo>
                  <a:close/>
                </a:path>
                <a:path w="16256000" h="2988309">
                  <a:moveTo>
                    <a:pt x="16255988" y="0"/>
                  </a:moveTo>
                  <a:lnTo>
                    <a:pt x="13646442" y="2340152"/>
                  </a:lnTo>
                  <a:lnTo>
                    <a:pt x="0" y="2340152"/>
                  </a:lnTo>
                  <a:lnTo>
                    <a:pt x="0" y="2987687"/>
                  </a:lnTo>
                  <a:lnTo>
                    <a:pt x="12924371" y="2987687"/>
                  </a:lnTo>
                  <a:lnTo>
                    <a:pt x="12951359" y="2987687"/>
                  </a:lnTo>
                  <a:lnTo>
                    <a:pt x="12991173" y="2987687"/>
                  </a:lnTo>
                  <a:lnTo>
                    <a:pt x="16255988" y="55295"/>
                  </a:lnTo>
                  <a:lnTo>
                    <a:pt x="16255988" y="0"/>
                  </a:lnTo>
                  <a:close/>
                </a:path>
              </a:pathLst>
            </a:custGeom>
            <a:solidFill>
              <a:srgbClr val="193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32716" y="11554560"/>
              <a:ext cx="255904" cy="249554"/>
            </a:xfrm>
            <a:custGeom>
              <a:avLst/>
              <a:gdLst/>
              <a:ahLst/>
              <a:cxnLst/>
              <a:rect l="l" t="t" r="r" b="b"/>
              <a:pathLst>
                <a:path w="255905" h="249554">
                  <a:moveTo>
                    <a:pt x="128257" y="0"/>
                  </a:moveTo>
                  <a:lnTo>
                    <a:pt x="76884" y="9828"/>
                  </a:lnTo>
                  <a:lnTo>
                    <a:pt x="36277" y="36583"/>
                  </a:lnTo>
                  <a:lnTo>
                    <a:pt x="9596" y="76172"/>
                  </a:lnTo>
                  <a:lnTo>
                    <a:pt x="0" y="124498"/>
                  </a:lnTo>
                  <a:lnTo>
                    <a:pt x="0" y="125183"/>
                  </a:lnTo>
                  <a:lnTo>
                    <a:pt x="9486" y="173391"/>
                  </a:lnTo>
                  <a:lnTo>
                    <a:pt x="35928" y="212731"/>
                  </a:lnTo>
                  <a:lnTo>
                    <a:pt x="76295" y="239241"/>
                  </a:lnTo>
                  <a:lnTo>
                    <a:pt x="127558" y="248958"/>
                  </a:lnTo>
                  <a:lnTo>
                    <a:pt x="178938" y="239132"/>
                  </a:lnTo>
                  <a:lnTo>
                    <a:pt x="219549" y="212383"/>
                  </a:lnTo>
                  <a:lnTo>
                    <a:pt x="227813" y="200126"/>
                  </a:lnTo>
                  <a:lnTo>
                    <a:pt x="128257" y="200126"/>
                  </a:lnTo>
                  <a:lnTo>
                    <a:pt x="98882" y="194110"/>
                  </a:lnTo>
                  <a:lnTo>
                    <a:pt x="75826" y="177780"/>
                  </a:lnTo>
                  <a:lnTo>
                    <a:pt x="60764" y="153717"/>
                  </a:lnTo>
                  <a:lnTo>
                    <a:pt x="55498" y="125183"/>
                  </a:lnTo>
                  <a:lnTo>
                    <a:pt x="55372" y="123812"/>
                  </a:lnTo>
                  <a:lnTo>
                    <a:pt x="60657" y="94678"/>
                  </a:lnTo>
                  <a:lnTo>
                    <a:pt x="75482" y="70839"/>
                  </a:lnTo>
                  <a:lnTo>
                    <a:pt x="98298" y="54741"/>
                  </a:lnTo>
                  <a:lnTo>
                    <a:pt x="127558" y="48831"/>
                  </a:lnTo>
                  <a:lnTo>
                    <a:pt x="228351" y="48831"/>
                  </a:lnTo>
                  <a:lnTo>
                    <a:pt x="219894" y="36245"/>
                  </a:lnTo>
                  <a:lnTo>
                    <a:pt x="179522" y="9723"/>
                  </a:lnTo>
                  <a:lnTo>
                    <a:pt x="128257" y="0"/>
                  </a:lnTo>
                  <a:close/>
                </a:path>
                <a:path w="255905" h="249554">
                  <a:moveTo>
                    <a:pt x="228351" y="48831"/>
                  </a:moveTo>
                  <a:lnTo>
                    <a:pt x="127558" y="48831"/>
                  </a:lnTo>
                  <a:lnTo>
                    <a:pt x="156947" y="54850"/>
                  </a:lnTo>
                  <a:lnTo>
                    <a:pt x="180011" y="71186"/>
                  </a:lnTo>
                  <a:lnTo>
                    <a:pt x="195076" y="95262"/>
                  </a:lnTo>
                  <a:lnTo>
                    <a:pt x="200342" y="123812"/>
                  </a:lnTo>
                  <a:lnTo>
                    <a:pt x="200469" y="125183"/>
                  </a:lnTo>
                  <a:lnTo>
                    <a:pt x="195183" y="154295"/>
                  </a:lnTo>
                  <a:lnTo>
                    <a:pt x="180355" y="178123"/>
                  </a:lnTo>
                  <a:lnTo>
                    <a:pt x="157531" y="194217"/>
                  </a:lnTo>
                  <a:lnTo>
                    <a:pt x="128257" y="200126"/>
                  </a:lnTo>
                  <a:lnTo>
                    <a:pt x="227813" y="200126"/>
                  </a:lnTo>
                  <a:lnTo>
                    <a:pt x="246232" y="172807"/>
                  </a:lnTo>
                  <a:lnTo>
                    <a:pt x="255828" y="124498"/>
                  </a:lnTo>
                  <a:lnTo>
                    <a:pt x="255828" y="123812"/>
                  </a:lnTo>
                  <a:lnTo>
                    <a:pt x="246339" y="75598"/>
                  </a:lnTo>
                  <a:lnTo>
                    <a:pt x="228351" y="48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 descr="letter c"/>
            <p:cNvSpPr/>
            <p:nvPr/>
          </p:nvSpPr>
          <p:spPr>
            <a:xfrm>
              <a:off x="14938751" y="11554560"/>
              <a:ext cx="222148" cy="2489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30692" y="11556974"/>
              <a:ext cx="499745" cy="243204"/>
            </a:xfrm>
            <a:custGeom>
              <a:avLst/>
              <a:gdLst/>
              <a:ahLst/>
              <a:cxnLst/>
              <a:rect l="l" t="t" r="r" b="b"/>
              <a:pathLst>
                <a:path w="499744" h="243204">
                  <a:moveTo>
                    <a:pt x="183311" y="194779"/>
                  </a:moveTo>
                  <a:lnTo>
                    <a:pt x="52616" y="194779"/>
                  </a:lnTo>
                  <a:lnTo>
                    <a:pt x="52616" y="145249"/>
                  </a:lnTo>
                  <a:lnTo>
                    <a:pt x="166116" y="145249"/>
                  </a:lnTo>
                  <a:lnTo>
                    <a:pt x="166116" y="98259"/>
                  </a:lnTo>
                  <a:lnTo>
                    <a:pt x="52616" y="98259"/>
                  </a:lnTo>
                  <a:lnTo>
                    <a:pt x="52616" y="48729"/>
                  </a:lnTo>
                  <a:lnTo>
                    <a:pt x="181571" y="48729"/>
                  </a:lnTo>
                  <a:lnTo>
                    <a:pt x="181571" y="1739"/>
                  </a:lnTo>
                  <a:lnTo>
                    <a:pt x="0" y="1739"/>
                  </a:lnTo>
                  <a:lnTo>
                    <a:pt x="0" y="48729"/>
                  </a:lnTo>
                  <a:lnTo>
                    <a:pt x="0" y="98259"/>
                  </a:lnTo>
                  <a:lnTo>
                    <a:pt x="0" y="145249"/>
                  </a:lnTo>
                  <a:lnTo>
                    <a:pt x="0" y="194779"/>
                  </a:lnTo>
                  <a:lnTo>
                    <a:pt x="0" y="243039"/>
                  </a:lnTo>
                  <a:lnTo>
                    <a:pt x="183311" y="243039"/>
                  </a:lnTo>
                  <a:lnTo>
                    <a:pt x="183311" y="194779"/>
                  </a:lnTo>
                  <a:close/>
                </a:path>
                <a:path w="499744" h="243204">
                  <a:moveTo>
                    <a:pt x="499313" y="242443"/>
                  </a:moveTo>
                  <a:lnTo>
                    <a:pt x="476338" y="188455"/>
                  </a:lnTo>
                  <a:lnTo>
                    <a:pt x="456438" y="141706"/>
                  </a:lnTo>
                  <a:lnTo>
                    <a:pt x="423214" y="63627"/>
                  </a:lnTo>
                  <a:lnTo>
                    <a:pt x="403047" y="16217"/>
                  </a:lnTo>
                  <a:lnTo>
                    <a:pt x="403047" y="141706"/>
                  </a:lnTo>
                  <a:lnTo>
                    <a:pt x="339064" y="141706"/>
                  </a:lnTo>
                  <a:lnTo>
                    <a:pt x="371068" y="63627"/>
                  </a:lnTo>
                  <a:lnTo>
                    <a:pt x="403047" y="141706"/>
                  </a:lnTo>
                  <a:lnTo>
                    <a:pt x="403047" y="16217"/>
                  </a:lnTo>
                  <a:lnTo>
                    <a:pt x="396151" y="0"/>
                  </a:lnTo>
                  <a:lnTo>
                    <a:pt x="347319" y="0"/>
                  </a:lnTo>
                  <a:lnTo>
                    <a:pt x="244157" y="242443"/>
                  </a:lnTo>
                  <a:lnTo>
                    <a:pt x="298145" y="242443"/>
                  </a:lnTo>
                  <a:lnTo>
                    <a:pt x="320154" y="188455"/>
                  </a:lnTo>
                  <a:lnTo>
                    <a:pt x="421944" y="188455"/>
                  </a:lnTo>
                  <a:lnTo>
                    <a:pt x="443953" y="242443"/>
                  </a:lnTo>
                  <a:lnTo>
                    <a:pt x="499313" y="242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 descr="letter n"/>
            <p:cNvSpPr/>
            <p:nvPr/>
          </p:nvSpPr>
          <p:spPr>
            <a:xfrm>
              <a:off x="15780898" y="11558712"/>
              <a:ext cx="213880" cy="240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 descr="letter c"/>
            <p:cNvSpPr/>
            <p:nvPr/>
          </p:nvSpPr>
          <p:spPr>
            <a:xfrm>
              <a:off x="14666983" y="11878566"/>
              <a:ext cx="75057" cy="841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 descr="letter o"/>
            <p:cNvSpPr/>
            <p:nvPr/>
          </p:nvSpPr>
          <p:spPr>
            <a:xfrm>
              <a:off x="14771349" y="11878566"/>
              <a:ext cx="86448" cy="841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 descr="letter u"/>
            <p:cNvSpPr/>
            <p:nvPr/>
          </p:nvSpPr>
          <p:spPr>
            <a:xfrm>
              <a:off x="14884066" y="11879963"/>
              <a:ext cx="70891" cy="82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 descr="letter n"/>
            <p:cNvSpPr/>
            <p:nvPr/>
          </p:nvSpPr>
          <p:spPr>
            <a:xfrm>
              <a:off x="14991805" y="11879958"/>
              <a:ext cx="72288" cy="813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 descr="letter t"/>
            <p:cNvSpPr/>
            <p:nvPr/>
          </p:nvSpPr>
          <p:spPr>
            <a:xfrm>
              <a:off x="15096394" y="11879959"/>
              <a:ext cx="67411" cy="813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 descr="letter y"/>
            <p:cNvSpPr/>
            <p:nvPr/>
          </p:nvSpPr>
          <p:spPr>
            <a:xfrm>
              <a:off x="15187734" y="11879959"/>
              <a:ext cx="80429" cy="813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 descr="letter c"/>
            <p:cNvSpPr/>
            <p:nvPr/>
          </p:nvSpPr>
          <p:spPr>
            <a:xfrm>
              <a:off x="15338494" y="11878566"/>
              <a:ext cx="75095" cy="841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 descr="letter o"/>
            <p:cNvSpPr/>
            <p:nvPr/>
          </p:nvSpPr>
          <p:spPr>
            <a:xfrm>
              <a:off x="15440524" y="11878566"/>
              <a:ext cx="86486" cy="841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554529" y="11879961"/>
              <a:ext cx="241300" cy="81915"/>
            </a:xfrm>
            <a:custGeom>
              <a:avLst/>
              <a:gdLst/>
              <a:ahLst/>
              <a:cxnLst/>
              <a:rect l="l" t="t" r="r" b="b"/>
              <a:pathLst>
                <a:path w="241300" h="81915">
                  <a:moveTo>
                    <a:pt x="58470" y="65087"/>
                  </a:moveTo>
                  <a:lnTo>
                    <a:pt x="17907" y="65087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81343"/>
                  </a:lnTo>
                  <a:lnTo>
                    <a:pt x="58470" y="81343"/>
                  </a:lnTo>
                  <a:lnTo>
                    <a:pt x="58470" y="65087"/>
                  </a:lnTo>
                  <a:close/>
                </a:path>
                <a:path w="241300" h="81915">
                  <a:moveTo>
                    <a:pt x="148983" y="65087"/>
                  </a:moveTo>
                  <a:lnTo>
                    <a:pt x="108445" y="65087"/>
                  </a:lnTo>
                  <a:lnTo>
                    <a:pt x="108445" y="0"/>
                  </a:lnTo>
                  <a:lnTo>
                    <a:pt x="90538" y="0"/>
                  </a:lnTo>
                  <a:lnTo>
                    <a:pt x="90538" y="81343"/>
                  </a:lnTo>
                  <a:lnTo>
                    <a:pt x="148983" y="81343"/>
                  </a:lnTo>
                  <a:lnTo>
                    <a:pt x="148983" y="65087"/>
                  </a:lnTo>
                  <a:close/>
                </a:path>
                <a:path w="241300" h="81915">
                  <a:moveTo>
                    <a:pt x="240690" y="65443"/>
                  </a:moveTo>
                  <a:lnTo>
                    <a:pt x="196519" y="65443"/>
                  </a:lnTo>
                  <a:lnTo>
                    <a:pt x="196519" y="48348"/>
                  </a:lnTo>
                  <a:lnTo>
                    <a:pt x="234873" y="48348"/>
                  </a:lnTo>
                  <a:lnTo>
                    <a:pt x="234873" y="32410"/>
                  </a:lnTo>
                  <a:lnTo>
                    <a:pt x="196519" y="32410"/>
                  </a:lnTo>
                  <a:lnTo>
                    <a:pt x="196519" y="15913"/>
                  </a:lnTo>
                  <a:lnTo>
                    <a:pt x="240106" y="15913"/>
                  </a:lnTo>
                  <a:lnTo>
                    <a:pt x="240106" y="0"/>
                  </a:lnTo>
                  <a:lnTo>
                    <a:pt x="178727" y="0"/>
                  </a:lnTo>
                  <a:lnTo>
                    <a:pt x="178727" y="81343"/>
                  </a:lnTo>
                  <a:lnTo>
                    <a:pt x="240690" y="81343"/>
                  </a:lnTo>
                  <a:lnTo>
                    <a:pt x="240690" y="65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 descr="letter g"/>
            <p:cNvSpPr/>
            <p:nvPr/>
          </p:nvSpPr>
          <p:spPr>
            <a:xfrm>
              <a:off x="15821494" y="11878566"/>
              <a:ext cx="77495" cy="841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 descr="OCC white sails logo"/>
            <p:cNvSpPr/>
            <p:nvPr/>
          </p:nvSpPr>
          <p:spPr>
            <a:xfrm>
              <a:off x="14716621" y="10099510"/>
              <a:ext cx="1280160" cy="1861820"/>
            </a:xfrm>
            <a:custGeom>
              <a:avLst/>
              <a:gdLst/>
              <a:ahLst/>
              <a:cxnLst/>
              <a:rect l="l" t="t" r="r" b="b"/>
              <a:pathLst>
                <a:path w="1280159" h="1861820">
                  <a:moveTo>
                    <a:pt x="704977" y="1351991"/>
                  </a:moveTo>
                  <a:lnTo>
                    <a:pt x="613524" y="743902"/>
                  </a:lnTo>
                  <a:lnTo>
                    <a:pt x="566293" y="438785"/>
                  </a:lnTo>
                  <a:lnTo>
                    <a:pt x="539927" y="273113"/>
                  </a:lnTo>
                  <a:lnTo>
                    <a:pt x="524192" y="177241"/>
                  </a:lnTo>
                  <a:lnTo>
                    <a:pt x="510540" y="97129"/>
                  </a:lnTo>
                  <a:lnTo>
                    <a:pt x="499440" y="36309"/>
                  </a:lnTo>
                  <a:lnTo>
                    <a:pt x="495007" y="14249"/>
                  </a:lnTo>
                  <a:lnTo>
                    <a:pt x="492823" y="3898"/>
                  </a:lnTo>
                  <a:lnTo>
                    <a:pt x="491871" y="0"/>
                  </a:lnTo>
                  <a:lnTo>
                    <a:pt x="492379" y="4991"/>
                  </a:lnTo>
                  <a:lnTo>
                    <a:pt x="493014" y="14249"/>
                  </a:lnTo>
                  <a:lnTo>
                    <a:pt x="494792" y="45466"/>
                  </a:lnTo>
                  <a:lnTo>
                    <a:pt x="495604" y="67056"/>
                  </a:lnTo>
                  <a:lnTo>
                    <a:pt x="496189" y="92316"/>
                  </a:lnTo>
                  <a:lnTo>
                    <a:pt x="496417" y="121018"/>
                  </a:lnTo>
                  <a:lnTo>
                    <a:pt x="496150" y="152908"/>
                  </a:lnTo>
                  <a:lnTo>
                    <a:pt x="493636" y="225323"/>
                  </a:lnTo>
                  <a:lnTo>
                    <a:pt x="491109" y="265366"/>
                  </a:lnTo>
                  <a:lnTo>
                    <a:pt x="487565" y="307657"/>
                  </a:lnTo>
                  <a:lnTo>
                    <a:pt x="482879" y="351955"/>
                  </a:lnTo>
                  <a:lnTo>
                    <a:pt x="476910" y="398030"/>
                  </a:lnTo>
                  <a:lnTo>
                    <a:pt x="469531" y="445617"/>
                  </a:lnTo>
                  <a:lnTo>
                    <a:pt x="460603" y="494499"/>
                  </a:lnTo>
                  <a:lnTo>
                    <a:pt x="449999" y="544449"/>
                  </a:lnTo>
                  <a:lnTo>
                    <a:pt x="437578" y="595198"/>
                  </a:lnTo>
                  <a:lnTo>
                    <a:pt x="423227" y="646531"/>
                  </a:lnTo>
                  <a:lnTo>
                    <a:pt x="406806" y="698207"/>
                  </a:lnTo>
                  <a:lnTo>
                    <a:pt x="388162" y="749973"/>
                  </a:lnTo>
                  <a:lnTo>
                    <a:pt x="367207" y="801624"/>
                  </a:lnTo>
                  <a:lnTo>
                    <a:pt x="343763" y="852881"/>
                  </a:lnTo>
                  <a:lnTo>
                    <a:pt x="317728" y="903541"/>
                  </a:lnTo>
                  <a:lnTo>
                    <a:pt x="288963" y="953338"/>
                  </a:lnTo>
                  <a:lnTo>
                    <a:pt x="257327" y="1002055"/>
                  </a:lnTo>
                  <a:lnTo>
                    <a:pt x="222707" y="1049451"/>
                  </a:lnTo>
                  <a:lnTo>
                    <a:pt x="184950" y="1095286"/>
                  </a:lnTo>
                  <a:lnTo>
                    <a:pt x="143929" y="1139317"/>
                  </a:lnTo>
                  <a:lnTo>
                    <a:pt x="99517" y="1181303"/>
                  </a:lnTo>
                  <a:lnTo>
                    <a:pt x="51587" y="1221016"/>
                  </a:lnTo>
                  <a:lnTo>
                    <a:pt x="0" y="1258214"/>
                  </a:lnTo>
                  <a:lnTo>
                    <a:pt x="235851" y="1309306"/>
                  </a:lnTo>
                  <a:lnTo>
                    <a:pt x="373621" y="1336484"/>
                  </a:lnTo>
                  <a:lnTo>
                    <a:pt x="466572" y="1348879"/>
                  </a:lnTo>
                  <a:lnTo>
                    <a:pt x="567931" y="1355610"/>
                  </a:lnTo>
                  <a:lnTo>
                    <a:pt x="647103" y="1358303"/>
                  </a:lnTo>
                  <a:lnTo>
                    <a:pt x="687793" y="1356690"/>
                  </a:lnTo>
                  <a:lnTo>
                    <a:pt x="702818" y="1353642"/>
                  </a:lnTo>
                  <a:lnTo>
                    <a:pt x="704977" y="1351991"/>
                  </a:lnTo>
                  <a:close/>
                </a:path>
                <a:path w="1280159" h="1861820">
                  <a:moveTo>
                    <a:pt x="950264" y="1328547"/>
                  </a:moveTo>
                  <a:lnTo>
                    <a:pt x="920115" y="1082992"/>
                  </a:lnTo>
                  <a:lnTo>
                    <a:pt x="872782" y="581456"/>
                  </a:lnTo>
                  <a:lnTo>
                    <a:pt x="847725" y="338797"/>
                  </a:lnTo>
                  <a:lnTo>
                    <a:pt x="836612" y="287108"/>
                  </a:lnTo>
                  <a:lnTo>
                    <a:pt x="831100" y="358444"/>
                  </a:lnTo>
                  <a:lnTo>
                    <a:pt x="789660" y="536702"/>
                  </a:lnTo>
                  <a:lnTo>
                    <a:pt x="723341" y="655751"/>
                  </a:lnTo>
                  <a:lnTo>
                    <a:pt x="661809" y="722274"/>
                  </a:lnTo>
                  <a:lnTo>
                    <a:pt x="634707" y="742962"/>
                  </a:lnTo>
                  <a:lnTo>
                    <a:pt x="718400" y="1298282"/>
                  </a:lnTo>
                  <a:lnTo>
                    <a:pt x="773201" y="1310259"/>
                  </a:lnTo>
                  <a:lnTo>
                    <a:pt x="825538" y="1319999"/>
                  </a:lnTo>
                  <a:lnTo>
                    <a:pt x="873645" y="1326756"/>
                  </a:lnTo>
                  <a:lnTo>
                    <a:pt x="915797" y="1329855"/>
                  </a:lnTo>
                  <a:lnTo>
                    <a:pt x="950264" y="1328547"/>
                  </a:lnTo>
                  <a:close/>
                </a:path>
                <a:path w="1280159" h="1861820">
                  <a:moveTo>
                    <a:pt x="1215669" y="1284249"/>
                  </a:moveTo>
                  <a:lnTo>
                    <a:pt x="1213777" y="1261872"/>
                  </a:lnTo>
                  <a:lnTo>
                    <a:pt x="1153896" y="797267"/>
                  </a:lnTo>
                  <a:lnTo>
                    <a:pt x="1129906" y="533336"/>
                  </a:lnTo>
                  <a:lnTo>
                    <a:pt x="1116774" y="765670"/>
                  </a:lnTo>
                  <a:lnTo>
                    <a:pt x="1092403" y="899401"/>
                  </a:lnTo>
                  <a:lnTo>
                    <a:pt x="1038771" y="985151"/>
                  </a:lnTo>
                  <a:lnTo>
                    <a:pt x="937895" y="1073581"/>
                  </a:lnTo>
                  <a:lnTo>
                    <a:pt x="961796" y="1249807"/>
                  </a:lnTo>
                  <a:lnTo>
                    <a:pt x="1017206" y="1261897"/>
                  </a:lnTo>
                  <a:lnTo>
                    <a:pt x="1075715" y="1273035"/>
                  </a:lnTo>
                  <a:lnTo>
                    <a:pt x="1131912" y="1281557"/>
                  </a:lnTo>
                  <a:lnTo>
                    <a:pt x="1180376" y="1285836"/>
                  </a:lnTo>
                  <a:lnTo>
                    <a:pt x="1215669" y="1284249"/>
                  </a:lnTo>
                  <a:close/>
                </a:path>
                <a:path w="1280159" h="1861820">
                  <a:moveTo>
                    <a:pt x="1280109" y="1845894"/>
                  </a:moveTo>
                  <a:lnTo>
                    <a:pt x="1235925" y="1845894"/>
                  </a:lnTo>
                  <a:lnTo>
                    <a:pt x="1235925" y="1828800"/>
                  </a:lnTo>
                  <a:lnTo>
                    <a:pt x="1274292" y="1828800"/>
                  </a:lnTo>
                  <a:lnTo>
                    <a:pt x="1274292" y="1812861"/>
                  </a:lnTo>
                  <a:lnTo>
                    <a:pt x="1235925" y="1812861"/>
                  </a:lnTo>
                  <a:lnTo>
                    <a:pt x="1235925" y="1796364"/>
                  </a:lnTo>
                  <a:lnTo>
                    <a:pt x="1279525" y="1796364"/>
                  </a:lnTo>
                  <a:lnTo>
                    <a:pt x="1279525" y="1780451"/>
                  </a:lnTo>
                  <a:lnTo>
                    <a:pt x="1218171" y="1780451"/>
                  </a:lnTo>
                  <a:lnTo>
                    <a:pt x="1218171" y="1861794"/>
                  </a:lnTo>
                  <a:lnTo>
                    <a:pt x="1280109" y="1861794"/>
                  </a:lnTo>
                  <a:lnTo>
                    <a:pt x="1280109" y="1845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997513" y="1013777"/>
            <a:ext cx="6261100" cy="8682990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020444">
              <a:lnSpc>
                <a:spcPct val="100000"/>
              </a:lnSpc>
              <a:spcBef>
                <a:spcPts val="2475"/>
              </a:spcBef>
            </a:pPr>
            <a:r>
              <a:rPr sz="2800" spc="135" dirty="0">
                <a:solidFill>
                  <a:srgbClr val="193966"/>
                </a:solidFill>
                <a:latin typeface="Gotham-Medium"/>
                <a:cs typeface="Gotham-Medium"/>
              </a:rPr>
              <a:t>WHY</a:t>
            </a:r>
            <a:endParaRPr sz="2800">
              <a:latin typeface="Gotham-Medium"/>
              <a:cs typeface="Gotham-Medium"/>
            </a:endParaRPr>
          </a:p>
          <a:p>
            <a:pPr marL="1020444">
              <a:lnSpc>
                <a:spcPct val="100000"/>
              </a:lnSpc>
              <a:spcBef>
                <a:spcPts val="240"/>
              </a:spcBef>
            </a:pPr>
            <a:r>
              <a:rPr sz="2800" spc="20" dirty="0">
                <a:solidFill>
                  <a:srgbClr val="193966"/>
                </a:solidFill>
                <a:latin typeface="Gotham-Medium"/>
                <a:cs typeface="Gotham-Medium"/>
              </a:rPr>
              <a:t>go </a:t>
            </a:r>
            <a:r>
              <a:rPr sz="2800" spc="-5" dirty="0">
                <a:solidFill>
                  <a:srgbClr val="193966"/>
                </a:solidFill>
                <a:latin typeface="Gotham-Medium"/>
                <a:cs typeface="Gotham-Medium"/>
              </a:rPr>
              <a:t>to</a:t>
            </a:r>
            <a:r>
              <a:rPr sz="2800" spc="190" dirty="0">
                <a:solidFill>
                  <a:srgbClr val="193966"/>
                </a:solidFill>
                <a:latin typeface="Gotham-Medium"/>
                <a:cs typeface="Gotham-Medium"/>
              </a:rPr>
              <a:t> </a:t>
            </a:r>
            <a:r>
              <a:rPr sz="2800" spc="20" dirty="0">
                <a:solidFill>
                  <a:srgbClr val="193966"/>
                </a:solidFill>
                <a:latin typeface="Gotham-Medium"/>
                <a:cs typeface="Gotham-Medium"/>
              </a:rPr>
              <a:t>COLLEGE</a:t>
            </a:r>
            <a:endParaRPr sz="2800">
              <a:latin typeface="Gotham-Medium"/>
              <a:cs typeface="Gotham-Medium"/>
            </a:endParaRPr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6050" y="1436696"/>
            <a:ext cx="0" cy="704215"/>
          </a:xfrm>
          <a:custGeom>
            <a:avLst/>
            <a:gdLst/>
            <a:ahLst/>
            <a:cxnLst/>
            <a:rect l="l" t="t" r="r" b="b"/>
            <a:pathLst>
              <a:path h="704214">
                <a:moveTo>
                  <a:pt x="0" y="704215"/>
                </a:moveTo>
                <a:lnTo>
                  <a:pt x="0" y="0"/>
                </a:lnTo>
              </a:path>
            </a:pathLst>
          </a:custGeom>
          <a:ln w="25400">
            <a:solidFill>
              <a:srgbClr val="193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99300" y="11707540"/>
            <a:ext cx="1958339" cy="279400"/>
            <a:chOff x="7099300" y="11707540"/>
            <a:chExt cx="1958339" cy="279400"/>
          </a:xfrm>
        </p:grpSpPr>
        <p:sp>
          <p:nvSpPr>
            <p:cNvPr id="32" name="object 32"/>
            <p:cNvSpPr/>
            <p:nvPr/>
          </p:nvSpPr>
          <p:spPr>
            <a:xfrm>
              <a:off x="7099300" y="1170754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99300" y="11707545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0"/>
                  </a:lnTo>
                  <a:lnTo>
                    <a:pt x="57195" y="26950"/>
                  </a:lnTo>
                  <a:lnTo>
                    <a:pt x="26954" y="57187"/>
                  </a:lnTo>
                  <a:lnTo>
                    <a:pt x="7122" y="95533"/>
                  </a:lnTo>
                  <a:lnTo>
                    <a:pt x="0" y="139687"/>
                  </a:lnTo>
                  <a:lnTo>
                    <a:pt x="7122" y="183848"/>
                  </a:lnTo>
                  <a:lnTo>
                    <a:pt x="26954" y="222201"/>
                  </a:lnTo>
                  <a:lnTo>
                    <a:pt x="57195" y="252444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4"/>
                  </a:lnTo>
                  <a:lnTo>
                    <a:pt x="252445" y="222201"/>
                  </a:lnTo>
                  <a:lnTo>
                    <a:pt x="252565" y="221969"/>
                  </a:lnTo>
                  <a:lnTo>
                    <a:pt x="121518" y="221969"/>
                  </a:lnTo>
                  <a:lnTo>
                    <a:pt x="121518" y="147801"/>
                  </a:lnTo>
                  <a:lnTo>
                    <a:pt x="106850" y="147801"/>
                  </a:lnTo>
                  <a:lnTo>
                    <a:pt x="106850" y="121588"/>
                  </a:lnTo>
                  <a:lnTo>
                    <a:pt x="121518" y="121588"/>
                  </a:lnTo>
                  <a:lnTo>
                    <a:pt x="121518" y="104634"/>
                  </a:lnTo>
                  <a:lnTo>
                    <a:pt x="122813" y="94655"/>
                  </a:lnTo>
                  <a:lnTo>
                    <a:pt x="127564" y="84528"/>
                  </a:lnTo>
                  <a:lnTo>
                    <a:pt x="137067" y="76675"/>
                  </a:lnTo>
                  <a:lnTo>
                    <a:pt x="152621" y="73519"/>
                  </a:lnTo>
                  <a:lnTo>
                    <a:pt x="260892" y="73519"/>
                  </a:lnTo>
                  <a:lnTo>
                    <a:pt x="252445" y="57187"/>
                  </a:lnTo>
                  <a:lnTo>
                    <a:pt x="222204" y="26950"/>
                  </a:lnTo>
                  <a:lnTo>
                    <a:pt x="183855" y="7120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260892" y="73519"/>
                  </a:moveTo>
                  <a:lnTo>
                    <a:pt x="152621" y="73519"/>
                  </a:lnTo>
                  <a:lnTo>
                    <a:pt x="175455" y="73595"/>
                  </a:lnTo>
                  <a:lnTo>
                    <a:pt x="175455" y="99046"/>
                  </a:lnTo>
                  <a:lnTo>
                    <a:pt x="156177" y="99046"/>
                  </a:lnTo>
                  <a:lnTo>
                    <a:pt x="152341" y="100392"/>
                  </a:lnTo>
                  <a:lnTo>
                    <a:pt x="152341" y="121588"/>
                  </a:lnTo>
                  <a:lnTo>
                    <a:pt x="175849" y="121588"/>
                  </a:lnTo>
                  <a:lnTo>
                    <a:pt x="173144" y="147801"/>
                  </a:lnTo>
                  <a:lnTo>
                    <a:pt x="152341" y="147801"/>
                  </a:lnTo>
                  <a:lnTo>
                    <a:pt x="152341" y="221969"/>
                  </a:lnTo>
                  <a:lnTo>
                    <a:pt x="252565" y="221969"/>
                  </a:lnTo>
                  <a:lnTo>
                    <a:pt x="272277" y="183848"/>
                  </a:lnTo>
                  <a:lnTo>
                    <a:pt x="279400" y="139687"/>
                  </a:lnTo>
                  <a:lnTo>
                    <a:pt x="272277" y="95533"/>
                  </a:lnTo>
                  <a:lnTo>
                    <a:pt x="260892" y="73519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35084" y="1170754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35088" y="11707545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0"/>
                  </a:lnTo>
                  <a:lnTo>
                    <a:pt x="57195" y="26950"/>
                  </a:lnTo>
                  <a:lnTo>
                    <a:pt x="26954" y="57187"/>
                  </a:lnTo>
                  <a:lnTo>
                    <a:pt x="7122" y="95533"/>
                  </a:lnTo>
                  <a:lnTo>
                    <a:pt x="0" y="139687"/>
                  </a:lnTo>
                  <a:lnTo>
                    <a:pt x="7122" y="183848"/>
                  </a:lnTo>
                  <a:lnTo>
                    <a:pt x="26954" y="222201"/>
                  </a:lnTo>
                  <a:lnTo>
                    <a:pt x="57195" y="252444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4"/>
                  </a:lnTo>
                  <a:lnTo>
                    <a:pt x="252445" y="222201"/>
                  </a:lnTo>
                  <a:lnTo>
                    <a:pt x="259752" y="208071"/>
                  </a:lnTo>
                  <a:lnTo>
                    <a:pt x="112859" y="208071"/>
                  </a:lnTo>
                  <a:lnTo>
                    <a:pt x="100199" y="207148"/>
                  </a:lnTo>
                  <a:lnTo>
                    <a:pt x="88115" y="204471"/>
                  </a:lnTo>
                  <a:lnTo>
                    <a:pt x="76728" y="200174"/>
                  </a:lnTo>
                  <a:lnTo>
                    <a:pt x="66161" y="194393"/>
                  </a:lnTo>
                  <a:lnTo>
                    <a:pt x="78231" y="194393"/>
                  </a:lnTo>
                  <a:lnTo>
                    <a:pt x="83898" y="193914"/>
                  </a:lnTo>
                  <a:lnTo>
                    <a:pt x="93788" y="191353"/>
                  </a:lnTo>
                  <a:lnTo>
                    <a:pt x="102952" y="187261"/>
                  </a:lnTo>
                  <a:lnTo>
                    <a:pt x="111246" y="181782"/>
                  </a:lnTo>
                  <a:lnTo>
                    <a:pt x="101726" y="180071"/>
                  </a:lnTo>
                  <a:lnTo>
                    <a:pt x="93480" y="175647"/>
                  </a:lnTo>
                  <a:lnTo>
                    <a:pt x="87009" y="169000"/>
                  </a:lnTo>
                  <a:lnTo>
                    <a:pt x="82811" y="160624"/>
                  </a:lnTo>
                  <a:lnTo>
                    <a:pt x="94624" y="160624"/>
                  </a:lnTo>
                  <a:lnTo>
                    <a:pt x="96552" y="160103"/>
                  </a:lnTo>
                  <a:lnTo>
                    <a:pt x="86864" y="156327"/>
                  </a:lnTo>
                  <a:lnTo>
                    <a:pt x="79121" y="149650"/>
                  </a:lnTo>
                  <a:lnTo>
                    <a:pt x="73989" y="140731"/>
                  </a:lnTo>
                  <a:lnTo>
                    <a:pt x="72130" y="130233"/>
                  </a:lnTo>
                  <a:lnTo>
                    <a:pt x="72130" y="129852"/>
                  </a:lnTo>
                  <a:lnTo>
                    <a:pt x="81488" y="129852"/>
                  </a:lnTo>
                  <a:lnTo>
                    <a:pt x="80360" y="128883"/>
                  </a:lnTo>
                  <a:lnTo>
                    <a:pt x="76085" y="122902"/>
                  </a:lnTo>
                  <a:lnTo>
                    <a:pt x="73340" y="115963"/>
                  </a:lnTo>
                  <a:lnTo>
                    <a:pt x="72371" y="108313"/>
                  </a:lnTo>
                  <a:lnTo>
                    <a:pt x="72371" y="102737"/>
                  </a:lnTo>
                  <a:lnTo>
                    <a:pt x="73883" y="97505"/>
                  </a:lnTo>
                  <a:lnTo>
                    <a:pt x="76499" y="92997"/>
                  </a:lnTo>
                  <a:lnTo>
                    <a:pt x="152376" y="92997"/>
                  </a:lnTo>
                  <a:lnTo>
                    <a:pt x="157095" y="89815"/>
                  </a:lnTo>
                  <a:lnTo>
                    <a:pt x="168955" y="87421"/>
                  </a:lnTo>
                  <a:lnTo>
                    <a:pt x="268082" y="87421"/>
                  </a:lnTo>
                  <a:lnTo>
                    <a:pt x="252445" y="57187"/>
                  </a:lnTo>
                  <a:lnTo>
                    <a:pt x="222204" y="26950"/>
                  </a:lnTo>
                  <a:lnTo>
                    <a:pt x="183855" y="7120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273274" y="101709"/>
                  </a:moveTo>
                  <a:lnTo>
                    <a:pt x="214611" y="101709"/>
                  </a:lnTo>
                  <a:lnTo>
                    <a:pt x="210535" y="107805"/>
                  </a:lnTo>
                  <a:lnTo>
                    <a:pt x="205379" y="113177"/>
                  </a:lnTo>
                  <a:lnTo>
                    <a:pt x="199422" y="117469"/>
                  </a:lnTo>
                  <a:lnTo>
                    <a:pt x="199421" y="121905"/>
                  </a:lnTo>
                  <a:lnTo>
                    <a:pt x="193850" y="151937"/>
                  </a:lnTo>
                  <a:lnTo>
                    <a:pt x="177192" y="179838"/>
                  </a:lnTo>
                  <a:lnTo>
                    <a:pt x="150032" y="200191"/>
                  </a:lnTo>
                  <a:lnTo>
                    <a:pt x="112859" y="208071"/>
                  </a:lnTo>
                  <a:lnTo>
                    <a:pt x="259752" y="208071"/>
                  </a:lnTo>
                  <a:lnTo>
                    <a:pt x="272277" y="183848"/>
                  </a:lnTo>
                  <a:lnTo>
                    <a:pt x="279400" y="139687"/>
                  </a:lnTo>
                  <a:lnTo>
                    <a:pt x="273274" y="101709"/>
                  </a:lnTo>
                  <a:close/>
                </a:path>
                <a:path w="279400" h="279400">
                  <a:moveTo>
                    <a:pt x="78231" y="194393"/>
                  </a:moveTo>
                  <a:lnTo>
                    <a:pt x="66161" y="194393"/>
                  </a:lnTo>
                  <a:lnTo>
                    <a:pt x="68549" y="194673"/>
                  </a:lnTo>
                  <a:lnTo>
                    <a:pt x="70974" y="194800"/>
                  </a:lnTo>
                  <a:lnTo>
                    <a:pt x="73426" y="194800"/>
                  </a:lnTo>
                  <a:lnTo>
                    <a:pt x="78231" y="194393"/>
                  </a:lnTo>
                  <a:close/>
                </a:path>
                <a:path w="279400" h="279400">
                  <a:moveTo>
                    <a:pt x="94624" y="160624"/>
                  </a:moveTo>
                  <a:lnTo>
                    <a:pt x="82811" y="160624"/>
                  </a:lnTo>
                  <a:lnTo>
                    <a:pt x="84665" y="160980"/>
                  </a:lnTo>
                  <a:lnTo>
                    <a:pt x="86570" y="161170"/>
                  </a:lnTo>
                  <a:lnTo>
                    <a:pt x="91320" y="161170"/>
                  </a:lnTo>
                  <a:lnTo>
                    <a:pt x="94012" y="160789"/>
                  </a:lnTo>
                  <a:lnTo>
                    <a:pt x="94624" y="160624"/>
                  </a:lnTo>
                  <a:close/>
                </a:path>
                <a:path w="279400" h="279400">
                  <a:moveTo>
                    <a:pt x="81488" y="129852"/>
                  </a:moveTo>
                  <a:lnTo>
                    <a:pt x="72130" y="129852"/>
                  </a:lnTo>
                  <a:lnTo>
                    <a:pt x="76232" y="132138"/>
                  </a:lnTo>
                  <a:lnTo>
                    <a:pt x="80931" y="133497"/>
                  </a:lnTo>
                  <a:lnTo>
                    <a:pt x="85922" y="133662"/>
                  </a:lnTo>
                  <a:lnTo>
                    <a:pt x="81488" y="129852"/>
                  </a:lnTo>
                  <a:close/>
                </a:path>
                <a:path w="279400" h="279400">
                  <a:moveTo>
                    <a:pt x="152376" y="92997"/>
                  </a:moveTo>
                  <a:lnTo>
                    <a:pt x="76499" y="92997"/>
                  </a:lnTo>
                  <a:lnTo>
                    <a:pt x="89081" y="105565"/>
                  </a:lnTo>
                  <a:lnTo>
                    <a:pt x="104025" y="115344"/>
                  </a:lnTo>
                  <a:lnTo>
                    <a:pt x="120899" y="121905"/>
                  </a:lnTo>
                  <a:lnTo>
                    <a:pt x="139275" y="124823"/>
                  </a:lnTo>
                  <a:lnTo>
                    <a:pt x="138754" y="122588"/>
                  </a:lnTo>
                  <a:lnTo>
                    <a:pt x="138488" y="120276"/>
                  </a:lnTo>
                  <a:lnTo>
                    <a:pt x="138570" y="117469"/>
                  </a:lnTo>
                  <a:lnTo>
                    <a:pt x="140882" y="106024"/>
                  </a:lnTo>
                  <a:lnTo>
                    <a:pt x="147411" y="96343"/>
                  </a:lnTo>
                  <a:lnTo>
                    <a:pt x="152376" y="92997"/>
                  </a:lnTo>
                  <a:close/>
                </a:path>
                <a:path w="279400" h="279400">
                  <a:moveTo>
                    <a:pt x="269238" y="89656"/>
                  </a:moveTo>
                  <a:lnTo>
                    <a:pt x="210522" y="89656"/>
                  </a:lnTo>
                  <a:lnTo>
                    <a:pt x="208236" y="96768"/>
                  </a:lnTo>
                  <a:lnTo>
                    <a:pt x="203423" y="102737"/>
                  </a:lnTo>
                  <a:lnTo>
                    <a:pt x="197136" y="106497"/>
                  </a:lnTo>
                  <a:lnTo>
                    <a:pt x="203296" y="105773"/>
                  </a:lnTo>
                  <a:lnTo>
                    <a:pt x="209163" y="104122"/>
                  </a:lnTo>
                  <a:lnTo>
                    <a:pt x="214611" y="101709"/>
                  </a:lnTo>
                  <a:lnTo>
                    <a:pt x="273274" y="101709"/>
                  </a:lnTo>
                  <a:lnTo>
                    <a:pt x="272277" y="95533"/>
                  </a:lnTo>
                  <a:lnTo>
                    <a:pt x="269238" y="89656"/>
                  </a:lnTo>
                  <a:close/>
                </a:path>
                <a:path w="279400" h="279400">
                  <a:moveTo>
                    <a:pt x="268082" y="87421"/>
                  </a:moveTo>
                  <a:lnTo>
                    <a:pt x="177705" y="87421"/>
                  </a:lnTo>
                  <a:lnTo>
                    <a:pt x="185617" y="91130"/>
                  </a:lnTo>
                  <a:lnTo>
                    <a:pt x="191180" y="97035"/>
                  </a:lnTo>
                  <a:lnTo>
                    <a:pt x="198114" y="95676"/>
                  </a:lnTo>
                  <a:lnTo>
                    <a:pt x="204629" y="93136"/>
                  </a:lnTo>
                  <a:lnTo>
                    <a:pt x="210522" y="89656"/>
                  </a:lnTo>
                  <a:lnTo>
                    <a:pt x="269238" y="89656"/>
                  </a:lnTo>
                  <a:lnTo>
                    <a:pt x="268082" y="87421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70868" y="1170754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70863" y="11707545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0"/>
                  </a:lnTo>
                  <a:lnTo>
                    <a:pt x="57195" y="26950"/>
                  </a:lnTo>
                  <a:lnTo>
                    <a:pt x="26954" y="57187"/>
                  </a:lnTo>
                  <a:lnTo>
                    <a:pt x="7122" y="95533"/>
                  </a:lnTo>
                  <a:lnTo>
                    <a:pt x="0" y="139687"/>
                  </a:lnTo>
                  <a:lnTo>
                    <a:pt x="7122" y="183848"/>
                  </a:lnTo>
                  <a:lnTo>
                    <a:pt x="26954" y="222201"/>
                  </a:lnTo>
                  <a:lnTo>
                    <a:pt x="57195" y="252444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4"/>
                  </a:lnTo>
                  <a:lnTo>
                    <a:pt x="248786" y="225860"/>
                  </a:lnTo>
                  <a:lnTo>
                    <a:pt x="100823" y="225860"/>
                  </a:lnTo>
                  <a:lnTo>
                    <a:pt x="81026" y="221836"/>
                  </a:lnTo>
                  <a:lnTo>
                    <a:pt x="64812" y="210880"/>
                  </a:lnTo>
                  <a:lnTo>
                    <a:pt x="53857" y="194667"/>
                  </a:lnTo>
                  <a:lnTo>
                    <a:pt x="49833" y="174870"/>
                  </a:lnTo>
                  <a:lnTo>
                    <a:pt x="49833" y="96777"/>
                  </a:lnTo>
                  <a:lnTo>
                    <a:pt x="53857" y="76973"/>
                  </a:lnTo>
                  <a:lnTo>
                    <a:pt x="64812" y="60755"/>
                  </a:lnTo>
                  <a:lnTo>
                    <a:pt x="81026" y="49798"/>
                  </a:lnTo>
                  <a:lnTo>
                    <a:pt x="100823" y="45774"/>
                  </a:lnTo>
                  <a:lnTo>
                    <a:pt x="241031" y="45774"/>
                  </a:lnTo>
                  <a:lnTo>
                    <a:pt x="222204" y="26950"/>
                  </a:lnTo>
                  <a:lnTo>
                    <a:pt x="183855" y="7120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174115" y="45774"/>
                  </a:moveTo>
                  <a:lnTo>
                    <a:pt x="100823" y="45774"/>
                  </a:lnTo>
                  <a:lnTo>
                    <a:pt x="81026" y="49798"/>
                  </a:lnTo>
                  <a:lnTo>
                    <a:pt x="64812" y="60755"/>
                  </a:lnTo>
                  <a:lnTo>
                    <a:pt x="53857" y="76973"/>
                  </a:lnTo>
                  <a:lnTo>
                    <a:pt x="49833" y="96777"/>
                  </a:lnTo>
                  <a:lnTo>
                    <a:pt x="49833" y="174870"/>
                  </a:lnTo>
                  <a:lnTo>
                    <a:pt x="53857" y="194667"/>
                  </a:lnTo>
                  <a:lnTo>
                    <a:pt x="64812" y="210880"/>
                  </a:lnTo>
                  <a:lnTo>
                    <a:pt x="81026" y="221836"/>
                  </a:lnTo>
                  <a:lnTo>
                    <a:pt x="100823" y="225860"/>
                  </a:lnTo>
                  <a:lnTo>
                    <a:pt x="174115" y="225860"/>
                  </a:lnTo>
                  <a:lnTo>
                    <a:pt x="193912" y="221836"/>
                  </a:lnTo>
                  <a:lnTo>
                    <a:pt x="207899" y="212385"/>
                  </a:lnTo>
                  <a:lnTo>
                    <a:pt x="100823" y="212385"/>
                  </a:lnTo>
                  <a:lnTo>
                    <a:pt x="93478" y="211661"/>
                  </a:lnTo>
                  <a:lnTo>
                    <a:pt x="64019" y="182213"/>
                  </a:lnTo>
                  <a:lnTo>
                    <a:pt x="63295" y="174870"/>
                  </a:lnTo>
                  <a:lnTo>
                    <a:pt x="63417" y="95533"/>
                  </a:lnTo>
                  <a:lnTo>
                    <a:pt x="86507" y="62100"/>
                  </a:lnTo>
                  <a:lnTo>
                    <a:pt x="100823" y="59249"/>
                  </a:lnTo>
                  <a:lnTo>
                    <a:pt x="207897" y="59249"/>
                  </a:lnTo>
                  <a:lnTo>
                    <a:pt x="193912" y="49798"/>
                  </a:lnTo>
                  <a:lnTo>
                    <a:pt x="174115" y="45774"/>
                  </a:lnTo>
                  <a:close/>
                </a:path>
                <a:path w="279400" h="279400">
                  <a:moveTo>
                    <a:pt x="241031" y="45774"/>
                  </a:moveTo>
                  <a:lnTo>
                    <a:pt x="174115" y="45774"/>
                  </a:lnTo>
                  <a:lnTo>
                    <a:pt x="193912" y="49798"/>
                  </a:lnTo>
                  <a:lnTo>
                    <a:pt x="210126" y="60755"/>
                  </a:lnTo>
                  <a:lnTo>
                    <a:pt x="221082" y="76973"/>
                  </a:lnTo>
                  <a:lnTo>
                    <a:pt x="225105" y="96777"/>
                  </a:lnTo>
                  <a:lnTo>
                    <a:pt x="225105" y="174870"/>
                  </a:lnTo>
                  <a:lnTo>
                    <a:pt x="221082" y="194667"/>
                  </a:lnTo>
                  <a:lnTo>
                    <a:pt x="210126" y="210880"/>
                  </a:lnTo>
                  <a:lnTo>
                    <a:pt x="193912" y="221836"/>
                  </a:lnTo>
                  <a:lnTo>
                    <a:pt x="174115" y="225860"/>
                  </a:lnTo>
                  <a:lnTo>
                    <a:pt x="248786" y="225860"/>
                  </a:lnTo>
                  <a:lnTo>
                    <a:pt x="252445" y="222201"/>
                  </a:lnTo>
                  <a:lnTo>
                    <a:pt x="272277" y="183848"/>
                  </a:lnTo>
                  <a:lnTo>
                    <a:pt x="279400" y="139687"/>
                  </a:lnTo>
                  <a:lnTo>
                    <a:pt x="272277" y="95533"/>
                  </a:lnTo>
                  <a:lnTo>
                    <a:pt x="252445" y="57187"/>
                  </a:lnTo>
                  <a:lnTo>
                    <a:pt x="241031" y="45774"/>
                  </a:lnTo>
                  <a:close/>
                </a:path>
                <a:path w="279400" h="279400">
                  <a:moveTo>
                    <a:pt x="174115" y="59249"/>
                  </a:moveTo>
                  <a:lnTo>
                    <a:pt x="100823" y="59249"/>
                  </a:lnTo>
                  <a:lnTo>
                    <a:pt x="93478" y="59973"/>
                  </a:lnTo>
                  <a:lnTo>
                    <a:pt x="64019" y="89432"/>
                  </a:lnTo>
                  <a:lnTo>
                    <a:pt x="63295" y="174870"/>
                  </a:lnTo>
                  <a:lnTo>
                    <a:pt x="64019" y="182213"/>
                  </a:lnTo>
                  <a:lnTo>
                    <a:pt x="93478" y="211661"/>
                  </a:lnTo>
                  <a:lnTo>
                    <a:pt x="100823" y="212385"/>
                  </a:lnTo>
                  <a:lnTo>
                    <a:pt x="174115" y="212385"/>
                  </a:lnTo>
                  <a:lnTo>
                    <a:pt x="208786" y="189182"/>
                  </a:lnTo>
                  <a:lnTo>
                    <a:pt x="210550" y="183391"/>
                  </a:lnTo>
                  <a:lnTo>
                    <a:pt x="137742" y="183391"/>
                  </a:lnTo>
                  <a:lnTo>
                    <a:pt x="118948" y="179597"/>
                  </a:lnTo>
                  <a:lnTo>
                    <a:pt x="103605" y="169251"/>
                  </a:lnTo>
                  <a:lnTo>
                    <a:pt x="93262" y="153907"/>
                  </a:lnTo>
                  <a:lnTo>
                    <a:pt x="89469" y="135119"/>
                  </a:lnTo>
                  <a:lnTo>
                    <a:pt x="93262" y="116332"/>
                  </a:lnTo>
                  <a:lnTo>
                    <a:pt x="103605" y="100992"/>
                  </a:lnTo>
                  <a:lnTo>
                    <a:pt x="118948" y="90651"/>
                  </a:lnTo>
                  <a:lnTo>
                    <a:pt x="137742" y="86859"/>
                  </a:lnTo>
                  <a:lnTo>
                    <a:pt x="175347" y="86859"/>
                  </a:lnTo>
                  <a:lnTo>
                    <a:pt x="175347" y="79797"/>
                  </a:lnTo>
                  <a:lnTo>
                    <a:pt x="180465" y="74679"/>
                  </a:lnTo>
                  <a:lnTo>
                    <a:pt x="204224" y="74679"/>
                  </a:lnTo>
                  <a:lnTo>
                    <a:pt x="200607" y="70285"/>
                  </a:lnTo>
                  <a:lnTo>
                    <a:pt x="194862" y="65560"/>
                  </a:lnTo>
                  <a:lnTo>
                    <a:pt x="188423" y="62100"/>
                  </a:lnTo>
                  <a:lnTo>
                    <a:pt x="181453" y="59973"/>
                  </a:lnTo>
                  <a:lnTo>
                    <a:pt x="174115" y="59249"/>
                  </a:lnTo>
                  <a:close/>
                </a:path>
                <a:path w="279400" h="279400">
                  <a:moveTo>
                    <a:pt x="207897" y="59249"/>
                  </a:moveTo>
                  <a:lnTo>
                    <a:pt x="174115" y="59249"/>
                  </a:lnTo>
                  <a:lnTo>
                    <a:pt x="181453" y="59973"/>
                  </a:lnTo>
                  <a:lnTo>
                    <a:pt x="188423" y="62100"/>
                  </a:lnTo>
                  <a:lnTo>
                    <a:pt x="211508" y="95533"/>
                  </a:lnTo>
                  <a:lnTo>
                    <a:pt x="211631" y="174870"/>
                  </a:lnTo>
                  <a:lnTo>
                    <a:pt x="210908" y="182213"/>
                  </a:lnTo>
                  <a:lnTo>
                    <a:pt x="181453" y="211661"/>
                  </a:lnTo>
                  <a:lnTo>
                    <a:pt x="174115" y="212385"/>
                  </a:lnTo>
                  <a:lnTo>
                    <a:pt x="207899" y="212385"/>
                  </a:lnTo>
                  <a:lnTo>
                    <a:pt x="210126" y="210880"/>
                  </a:lnTo>
                  <a:lnTo>
                    <a:pt x="221082" y="194667"/>
                  </a:lnTo>
                  <a:lnTo>
                    <a:pt x="225105" y="174870"/>
                  </a:lnTo>
                  <a:lnTo>
                    <a:pt x="225105" y="96777"/>
                  </a:lnTo>
                  <a:lnTo>
                    <a:pt x="221082" y="76973"/>
                  </a:lnTo>
                  <a:lnTo>
                    <a:pt x="210126" y="60755"/>
                  </a:lnTo>
                  <a:lnTo>
                    <a:pt x="207897" y="59249"/>
                  </a:lnTo>
                  <a:close/>
                </a:path>
                <a:path w="279400" h="279400">
                  <a:moveTo>
                    <a:pt x="137742" y="86859"/>
                  </a:moveTo>
                  <a:lnTo>
                    <a:pt x="118948" y="90651"/>
                  </a:lnTo>
                  <a:lnTo>
                    <a:pt x="103605" y="100992"/>
                  </a:lnTo>
                  <a:lnTo>
                    <a:pt x="93262" y="116332"/>
                  </a:lnTo>
                  <a:lnTo>
                    <a:pt x="89469" y="135119"/>
                  </a:lnTo>
                  <a:lnTo>
                    <a:pt x="93262" y="153907"/>
                  </a:lnTo>
                  <a:lnTo>
                    <a:pt x="103605" y="169251"/>
                  </a:lnTo>
                  <a:lnTo>
                    <a:pt x="118948" y="179597"/>
                  </a:lnTo>
                  <a:lnTo>
                    <a:pt x="137742" y="183391"/>
                  </a:lnTo>
                  <a:lnTo>
                    <a:pt x="156529" y="179597"/>
                  </a:lnTo>
                  <a:lnTo>
                    <a:pt x="171869" y="169251"/>
                  </a:lnTo>
                  <a:lnTo>
                    <a:pt x="173543" y="166767"/>
                  </a:lnTo>
                  <a:lnTo>
                    <a:pt x="137501" y="166767"/>
                  </a:lnTo>
                  <a:lnTo>
                    <a:pt x="125202" y="164284"/>
                  </a:lnTo>
                  <a:lnTo>
                    <a:pt x="115158" y="157510"/>
                  </a:lnTo>
                  <a:lnTo>
                    <a:pt x="108386" y="147463"/>
                  </a:lnTo>
                  <a:lnTo>
                    <a:pt x="105903" y="135157"/>
                  </a:lnTo>
                  <a:lnTo>
                    <a:pt x="108386" y="122858"/>
                  </a:lnTo>
                  <a:lnTo>
                    <a:pt x="115158" y="112814"/>
                  </a:lnTo>
                  <a:lnTo>
                    <a:pt x="125202" y="106042"/>
                  </a:lnTo>
                  <a:lnTo>
                    <a:pt x="137501" y="103559"/>
                  </a:lnTo>
                  <a:lnTo>
                    <a:pt x="173599" y="103559"/>
                  </a:lnTo>
                  <a:lnTo>
                    <a:pt x="171869" y="100992"/>
                  </a:lnTo>
                  <a:lnTo>
                    <a:pt x="156529" y="90651"/>
                  </a:lnTo>
                  <a:lnTo>
                    <a:pt x="137742" y="86859"/>
                  </a:lnTo>
                  <a:close/>
                </a:path>
                <a:path w="279400" h="279400">
                  <a:moveTo>
                    <a:pt x="175347" y="86859"/>
                  </a:moveTo>
                  <a:lnTo>
                    <a:pt x="137742" y="86859"/>
                  </a:lnTo>
                  <a:lnTo>
                    <a:pt x="156529" y="90651"/>
                  </a:lnTo>
                  <a:lnTo>
                    <a:pt x="171869" y="100992"/>
                  </a:lnTo>
                  <a:lnTo>
                    <a:pt x="182210" y="116332"/>
                  </a:lnTo>
                  <a:lnTo>
                    <a:pt x="186002" y="135119"/>
                  </a:lnTo>
                  <a:lnTo>
                    <a:pt x="182210" y="153907"/>
                  </a:lnTo>
                  <a:lnTo>
                    <a:pt x="171869" y="169251"/>
                  </a:lnTo>
                  <a:lnTo>
                    <a:pt x="156529" y="179597"/>
                  </a:lnTo>
                  <a:lnTo>
                    <a:pt x="137742" y="183391"/>
                  </a:lnTo>
                  <a:lnTo>
                    <a:pt x="210550" y="183391"/>
                  </a:lnTo>
                  <a:lnTo>
                    <a:pt x="210908" y="182213"/>
                  </a:lnTo>
                  <a:lnTo>
                    <a:pt x="211631" y="174870"/>
                  </a:lnTo>
                  <a:lnTo>
                    <a:pt x="211631" y="97527"/>
                  </a:lnTo>
                  <a:lnTo>
                    <a:pt x="180465" y="97527"/>
                  </a:lnTo>
                  <a:lnTo>
                    <a:pt x="175347" y="92421"/>
                  </a:lnTo>
                  <a:lnTo>
                    <a:pt x="175347" y="86859"/>
                  </a:lnTo>
                  <a:close/>
                </a:path>
                <a:path w="279400" h="279400">
                  <a:moveTo>
                    <a:pt x="137501" y="103559"/>
                  </a:moveTo>
                  <a:lnTo>
                    <a:pt x="125202" y="106042"/>
                  </a:lnTo>
                  <a:lnTo>
                    <a:pt x="115158" y="112814"/>
                  </a:lnTo>
                  <a:lnTo>
                    <a:pt x="108386" y="122858"/>
                  </a:lnTo>
                  <a:lnTo>
                    <a:pt x="105903" y="135157"/>
                  </a:lnTo>
                  <a:lnTo>
                    <a:pt x="108386" y="147463"/>
                  </a:lnTo>
                  <a:lnTo>
                    <a:pt x="115158" y="157510"/>
                  </a:lnTo>
                  <a:lnTo>
                    <a:pt x="125202" y="164284"/>
                  </a:lnTo>
                  <a:lnTo>
                    <a:pt x="137501" y="166767"/>
                  </a:lnTo>
                  <a:lnTo>
                    <a:pt x="149805" y="164284"/>
                  </a:lnTo>
                  <a:lnTo>
                    <a:pt x="159848" y="157510"/>
                  </a:lnTo>
                  <a:lnTo>
                    <a:pt x="166617" y="147463"/>
                  </a:lnTo>
                  <a:lnTo>
                    <a:pt x="169098" y="135157"/>
                  </a:lnTo>
                  <a:lnTo>
                    <a:pt x="166617" y="122858"/>
                  </a:lnTo>
                  <a:lnTo>
                    <a:pt x="159848" y="112814"/>
                  </a:lnTo>
                  <a:lnTo>
                    <a:pt x="149805" y="106042"/>
                  </a:lnTo>
                  <a:lnTo>
                    <a:pt x="137501" y="103559"/>
                  </a:lnTo>
                  <a:close/>
                </a:path>
                <a:path w="279400" h="279400">
                  <a:moveTo>
                    <a:pt x="173599" y="103559"/>
                  </a:moveTo>
                  <a:lnTo>
                    <a:pt x="137501" y="103559"/>
                  </a:lnTo>
                  <a:lnTo>
                    <a:pt x="149805" y="106042"/>
                  </a:lnTo>
                  <a:lnTo>
                    <a:pt x="159848" y="112814"/>
                  </a:lnTo>
                  <a:lnTo>
                    <a:pt x="166617" y="122858"/>
                  </a:lnTo>
                  <a:lnTo>
                    <a:pt x="169098" y="135157"/>
                  </a:lnTo>
                  <a:lnTo>
                    <a:pt x="166617" y="147463"/>
                  </a:lnTo>
                  <a:lnTo>
                    <a:pt x="159848" y="157510"/>
                  </a:lnTo>
                  <a:lnTo>
                    <a:pt x="149805" y="164284"/>
                  </a:lnTo>
                  <a:lnTo>
                    <a:pt x="137501" y="166767"/>
                  </a:lnTo>
                  <a:lnTo>
                    <a:pt x="173543" y="166767"/>
                  </a:lnTo>
                  <a:lnTo>
                    <a:pt x="182210" y="153907"/>
                  </a:lnTo>
                  <a:lnTo>
                    <a:pt x="186002" y="135119"/>
                  </a:lnTo>
                  <a:lnTo>
                    <a:pt x="182210" y="116332"/>
                  </a:lnTo>
                  <a:lnTo>
                    <a:pt x="173599" y="103559"/>
                  </a:lnTo>
                  <a:close/>
                </a:path>
                <a:path w="279400" h="279400">
                  <a:moveTo>
                    <a:pt x="193089" y="74679"/>
                  </a:moveTo>
                  <a:lnTo>
                    <a:pt x="180465" y="74679"/>
                  </a:lnTo>
                  <a:lnTo>
                    <a:pt x="175347" y="79797"/>
                  </a:lnTo>
                  <a:lnTo>
                    <a:pt x="175347" y="92421"/>
                  </a:lnTo>
                  <a:lnTo>
                    <a:pt x="180465" y="97527"/>
                  </a:lnTo>
                  <a:lnTo>
                    <a:pt x="193089" y="97527"/>
                  </a:lnTo>
                  <a:lnTo>
                    <a:pt x="198207" y="92421"/>
                  </a:lnTo>
                  <a:lnTo>
                    <a:pt x="198207" y="79797"/>
                  </a:lnTo>
                  <a:lnTo>
                    <a:pt x="193089" y="74679"/>
                  </a:lnTo>
                  <a:close/>
                </a:path>
                <a:path w="279400" h="279400">
                  <a:moveTo>
                    <a:pt x="204224" y="74679"/>
                  </a:moveTo>
                  <a:lnTo>
                    <a:pt x="193089" y="74679"/>
                  </a:lnTo>
                  <a:lnTo>
                    <a:pt x="198207" y="79797"/>
                  </a:lnTo>
                  <a:lnTo>
                    <a:pt x="198207" y="92421"/>
                  </a:lnTo>
                  <a:lnTo>
                    <a:pt x="193089" y="97527"/>
                  </a:lnTo>
                  <a:lnTo>
                    <a:pt x="211631" y="97527"/>
                  </a:lnTo>
                  <a:lnTo>
                    <a:pt x="211508" y="95533"/>
                  </a:lnTo>
                  <a:lnTo>
                    <a:pt x="210908" y="89432"/>
                  </a:lnTo>
                  <a:lnTo>
                    <a:pt x="208786" y="82460"/>
                  </a:lnTo>
                  <a:lnTo>
                    <a:pt x="205330" y="76023"/>
                  </a:lnTo>
                  <a:lnTo>
                    <a:pt x="204224" y="74679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106652" y="1170754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06639" y="11707558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12344" y="141160"/>
                  </a:moveTo>
                  <a:lnTo>
                    <a:pt x="86360" y="141160"/>
                  </a:lnTo>
                  <a:lnTo>
                    <a:pt x="86360" y="148564"/>
                  </a:lnTo>
                  <a:lnTo>
                    <a:pt x="95110" y="148564"/>
                  </a:lnTo>
                  <a:lnTo>
                    <a:pt x="95110" y="192100"/>
                  </a:lnTo>
                  <a:lnTo>
                    <a:pt x="103568" y="192100"/>
                  </a:lnTo>
                  <a:lnTo>
                    <a:pt x="103568" y="148564"/>
                  </a:lnTo>
                  <a:lnTo>
                    <a:pt x="112344" y="148564"/>
                  </a:lnTo>
                  <a:lnTo>
                    <a:pt x="112344" y="141160"/>
                  </a:lnTo>
                  <a:close/>
                </a:path>
                <a:path w="279400" h="279400">
                  <a:moveTo>
                    <a:pt x="137083" y="154520"/>
                  </a:moveTo>
                  <a:lnTo>
                    <a:pt x="129565" y="154520"/>
                  </a:lnTo>
                  <a:lnTo>
                    <a:pt x="129565" y="183057"/>
                  </a:lnTo>
                  <a:lnTo>
                    <a:pt x="128854" y="183870"/>
                  </a:lnTo>
                  <a:lnTo>
                    <a:pt x="128092" y="184543"/>
                  </a:lnTo>
                  <a:lnTo>
                    <a:pt x="126390" y="185597"/>
                  </a:lnTo>
                  <a:lnTo>
                    <a:pt x="125691" y="185864"/>
                  </a:lnTo>
                  <a:lnTo>
                    <a:pt x="124447" y="185864"/>
                  </a:lnTo>
                  <a:lnTo>
                    <a:pt x="123939" y="185674"/>
                  </a:lnTo>
                  <a:lnTo>
                    <a:pt x="123304" y="184861"/>
                  </a:lnTo>
                  <a:lnTo>
                    <a:pt x="123139" y="184226"/>
                  </a:lnTo>
                  <a:lnTo>
                    <a:pt x="123139" y="154520"/>
                  </a:lnTo>
                  <a:lnTo>
                    <a:pt x="115633" y="154520"/>
                  </a:lnTo>
                  <a:lnTo>
                    <a:pt x="115633" y="188175"/>
                  </a:lnTo>
                  <a:lnTo>
                    <a:pt x="116078" y="189826"/>
                  </a:lnTo>
                  <a:lnTo>
                    <a:pt x="117843" y="192100"/>
                  </a:lnTo>
                  <a:lnTo>
                    <a:pt x="119126" y="192646"/>
                  </a:lnTo>
                  <a:lnTo>
                    <a:pt x="122275" y="192646"/>
                  </a:lnTo>
                  <a:lnTo>
                    <a:pt x="123736" y="192252"/>
                  </a:lnTo>
                  <a:lnTo>
                    <a:pt x="126733" y="190652"/>
                  </a:lnTo>
                  <a:lnTo>
                    <a:pt x="128181" y="189484"/>
                  </a:lnTo>
                  <a:lnTo>
                    <a:pt x="129565" y="187960"/>
                  </a:lnTo>
                  <a:lnTo>
                    <a:pt x="129565" y="192100"/>
                  </a:lnTo>
                  <a:lnTo>
                    <a:pt x="137083" y="192100"/>
                  </a:lnTo>
                  <a:lnTo>
                    <a:pt x="137083" y="154520"/>
                  </a:lnTo>
                  <a:close/>
                </a:path>
                <a:path w="279400" h="279400">
                  <a:moveTo>
                    <a:pt x="142087" y="85420"/>
                  </a:moveTo>
                  <a:lnTo>
                    <a:pt x="141744" y="84683"/>
                  </a:lnTo>
                  <a:lnTo>
                    <a:pt x="140360" y="83553"/>
                  </a:lnTo>
                  <a:lnTo>
                    <a:pt x="139458" y="83286"/>
                  </a:lnTo>
                  <a:lnTo>
                    <a:pt x="137312" y="83286"/>
                  </a:lnTo>
                  <a:lnTo>
                    <a:pt x="136461" y="83553"/>
                  </a:lnTo>
                  <a:lnTo>
                    <a:pt x="135178" y="84683"/>
                  </a:lnTo>
                  <a:lnTo>
                    <a:pt x="134848" y="85420"/>
                  </a:lnTo>
                  <a:lnTo>
                    <a:pt x="134848" y="110007"/>
                  </a:lnTo>
                  <a:lnTo>
                    <a:pt x="135166" y="110871"/>
                  </a:lnTo>
                  <a:lnTo>
                    <a:pt x="136359" y="112128"/>
                  </a:lnTo>
                  <a:lnTo>
                    <a:pt x="137210" y="112433"/>
                  </a:lnTo>
                  <a:lnTo>
                    <a:pt x="138328" y="112433"/>
                  </a:lnTo>
                  <a:lnTo>
                    <a:pt x="139484" y="112433"/>
                  </a:lnTo>
                  <a:lnTo>
                    <a:pt x="140385" y="112102"/>
                  </a:lnTo>
                  <a:lnTo>
                    <a:pt x="141744" y="110845"/>
                  </a:lnTo>
                  <a:lnTo>
                    <a:pt x="142087" y="109969"/>
                  </a:lnTo>
                  <a:lnTo>
                    <a:pt x="142087" y="85420"/>
                  </a:lnTo>
                  <a:close/>
                </a:path>
                <a:path w="279400" h="279400">
                  <a:moveTo>
                    <a:pt x="164325" y="186702"/>
                  </a:moveTo>
                  <a:lnTo>
                    <a:pt x="164223" y="160032"/>
                  </a:lnTo>
                  <a:lnTo>
                    <a:pt x="163715" y="158076"/>
                  </a:lnTo>
                  <a:lnTo>
                    <a:pt x="163309" y="157568"/>
                  </a:lnTo>
                  <a:lnTo>
                    <a:pt x="161201" y="154863"/>
                  </a:lnTo>
                  <a:lnTo>
                    <a:pt x="159397" y="154076"/>
                  </a:lnTo>
                  <a:lnTo>
                    <a:pt x="156591" y="154076"/>
                  </a:lnTo>
                  <a:lnTo>
                    <a:pt x="156591" y="162623"/>
                  </a:lnTo>
                  <a:lnTo>
                    <a:pt x="156464" y="184962"/>
                  </a:lnTo>
                  <a:lnTo>
                    <a:pt x="156375" y="185356"/>
                  </a:lnTo>
                  <a:lnTo>
                    <a:pt x="155841" y="186029"/>
                  </a:lnTo>
                  <a:lnTo>
                    <a:pt x="155511" y="186423"/>
                  </a:lnTo>
                  <a:lnTo>
                    <a:pt x="154851" y="186702"/>
                  </a:lnTo>
                  <a:lnTo>
                    <a:pt x="153289" y="186702"/>
                  </a:lnTo>
                  <a:lnTo>
                    <a:pt x="152679" y="186550"/>
                  </a:lnTo>
                  <a:lnTo>
                    <a:pt x="151523" y="186029"/>
                  </a:lnTo>
                  <a:lnTo>
                    <a:pt x="150926" y="185559"/>
                  </a:lnTo>
                  <a:lnTo>
                    <a:pt x="150329" y="184962"/>
                  </a:lnTo>
                  <a:lnTo>
                    <a:pt x="150329" y="161544"/>
                  </a:lnTo>
                  <a:lnTo>
                    <a:pt x="150837" y="161036"/>
                  </a:lnTo>
                  <a:lnTo>
                    <a:pt x="151345" y="160642"/>
                  </a:lnTo>
                  <a:lnTo>
                    <a:pt x="152400" y="160147"/>
                  </a:lnTo>
                  <a:lnTo>
                    <a:pt x="152933" y="160032"/>
                  </a:lnTo>
                  <a:lnTo>
                    <a:pt x="154470" y="160032"/>
                  </a:lnTo>
                  <a:lnTo>
                    <a:pt x="155270" y="160362"/>
                  </a:lnTo>
                  <a:lnTo>
                    <a:pt x="156337" y="161658"/>
                  </a:lnTo>
                  <a:lnTo>
                    <a:pt x="156591" y="162623"/>
                  </a:lnTo>
                  <a:lnTo>
                    <a:pt x="156591" y="154076"/>
                  </a:lnTo>
                  <a:lnTo>
                    <a:pt x="155841" y="154076"/>
                  </a:lnTo>
                  <a:lnTo>
                    <a:pt x="154686" y="154355"/>
                  </a:lnTo>
                  <a:lnTo>
                    <a:pt x="152412" y="155562"/>
                  </a:lnTo>
                  <a:lnTo>
                    <a:pt x="151333" y="156438"/>
                  </a:lnTo>
                  <a:lnTo>
                    <a:pt x="150329" y="157568"/>
                  </a:lnTo>
                  <a:lnTo>
                    <a:pt x="150329" y="141160"/>
                  </a:lnTo>
                  <a:lnTo>
                    <a:pt x="142735" y="141160"/>
                  </a:lnTo>
                  <a:lnTo>
                    <a:pt x="142735" y="192100"/>
                  </a:lnTo>
                  <a:lnTo>
                    <a:pt x="150329" y="192100"/>
                  </a:lnTo>
                  <a:lnTo>
                    <a:pt x="150329" y="189217"/>
                  </a:lnTo>
                  <a:lnTo>
                    <a:pt x="151307" y="190373"/>
                  </a:lnTo>
                  <a:lnTo>
                    <a:pt x="152387" y="191223"/>
                  </a:lnTo>
                  <a:lnTo>
                    <a:pt x="153543" y="191757"/>
                  </a:lnTo>
                  <a:lnTo>
                    <a:pt x="154673" y="192316"/>
                  </a:lnTo>
                  <a:lnTo>
                    <a:pt x="155994" y="192582"/>
                  </a:lnTo>
                  <a:lnTo>
                    <a:pt x="159677" y="192582"/>
                  </a:lnTo>
                  <a:lnTo>
                    <a:pt x="161391" y="191884"/>
                  </a:lnTo>
                  <a:lnTo>
                    <a:pt x="163588" y="189217"/>
                  </a:lnTo>
                  <a:lnTo>
                    <a:pt x="163753" y="189026"/>
                  </a:lnTo>
                  <a:lnTo>
                    <a:pt x="164325" y="186994"/>
                  </a:lnTo>
                  <a:lnTo>
                    <a:pt x="164325" y="186702"/>
                  </a:lnTo>
                  <a:close/>
                </a:path>
                <a:path w="279400" h="279400">
                  <a:moveTo>
                    <a:pt x="190385" y="161061"/>
                  </a:moveTo>
                  <a:lnTo>
                    <a:pt x="190068" y="160147"/>
                  </a:lnTo>
                  <a:lnTo>
                    <a:pt x="189458" y="158330"/>
                  </a:lnTo>
                  <a:lnTo>
                    <a:pt x="185762" y="154533"/>
                  </a:lnTo>
                  <a:lnTo>
                    <a:pt x="183121" y="153581"/>
                  </a:lnTo>
                  <a:lnTo>
                    <a:pt x="182651" y="153581"/>
                  </a:lnTo>
                  <a:lnTo>
                    <a:pt x="182651" y="162991"/>
                  </a:lnTo>
                  <a:lnTo>
                    <a:pt x="182651" y="168363"/>
                  </a:lnTo>
                  <a:lnTo>
                    <a:pt x="176009" y="168363"/>
                  </a:lnTo>
                  <a:lnTo>
                    <a:pt x="176009" y="162991"/>
                  </a:lnTo>
                  <a:lnTo>
                    <a:pt x="176263" y="161861"/>
                  </a:lnTo>
                  <a:lnTo>
                    <a:pt x="177317" y="160489"/>
                  </a:lnTo>
                  <a:lnTo>
                    <a:pt x="178155" y="160147"/>
                  </a:lnTo>
                  <a:lnTo>
                    <a:pt x="180505" y="160147"/>
                  </a:lnTo>
                  <a:lnTo>
                    <a:pt x="181356" y="160489"/>
                  </a:lnTo>
                  <a:lnTo>
                    <a:pt x="181864" y="161188"/>
                  </a:lnTo>
                  <a:lnTo>
                    <a:pt x="182384" y="161861"/>
                  </a:lnTo>
                  <a:lnTo>
                    <a:pt x="182651" y="162991"/>
                  </a:lnTo>
                  <a:lnTo>
                    <a:pt x="182651" y="153581"/>
                  </a:lnTo>
                  <a:lnTo>
                    <a:pt x="176314" y="153581"/>
                  </a:lnTo>
                  <a:lnTo>
                    <a:pt x="173583" y="154609"/>
                  </a:lnTo>
                  <a:lnTo>
                    <a:pt x="169329" y="158699"/>
                  </a:lnTo>
                  <a:lnTo>
                    <a:pt x="168402" y="161061"/>
                  </a:lnTo>
                  <a:lnTo>
                    <a:pt x="168351" y="185356"/>
                  </a:lnTo>
                  <a:lnTo>
                    <a:pt x="169252" y="187972"/>
                  </a:lnTo>
                  <a:lnTo>
                    <a:pt x="173101" y="192100"/>
                  </a:lnTo>
                  <a:lnTo>
                    <a:pt x="175755" y="193116"/>
                  </a:lnTo>
                  <a:lnTo>
                    <a:pt x="182854" y="193116"/>
                  </a:lnTo>
                  <a:lnTo>
                    <a:pt x="185674" y="192138"/>
                  </a:lnTo>
                  <a:lnTo>
                    <a:pt x="189445" y="188252"/>
                  </a:lnTo>
                  <a:lnTo>
                    <a:pt x="189992" y="186550"/>
                  </a:lnTo>
                  <a:lnTo>
                    <a:pt x="190309" y="185572"/>
                  </a:lnTo>
                  <a:lnTo>
                    <a:pt x="190385" y="179578"/>
                  </a:lnTo>
                  <a:lnTo>
                    <a:pt x="182651" y="179578"/>
                  </a:lnTo>
                  <a:lnTo>
                    <a:pt x="182651" y="183502"/>
                  </a:lnTo>
                  <a:lnTo>
                    <a:pt x="182397" y="184912"/>
                  </a:lnTo>
                  <a:lnTo>
                    <a:pt x="181914" y="185572"/>
                  </a:lnTo>
                  <a:lnTo>
                    <a:pt x="181406" y="186220"/>
                  </a:lnTo>
                  <a:lnTo>
                    <a:pt x="180530" y="186550"/>
                  </a:lnTo>
                  <a:lnTo>
                    <a:pt x="178092" y="186550"/>
                  </a:lnTo>
                  <a:lnTo>
                    <a:pt x="177241" y="186169"/>
                  </a:lnTo>
                  <a:lnTo>
                    <a:pt x="176250" y="184632"/>
                  </a:lnTo>
                  <a:lnTo>
                    <a:pt x="176047" y="183502"/>
                  </a:lnTo>
                  <a:lnTo>
                    <a:pt x="176009" y="174205"/>
                  </a:lnTo>
                  <a:lnTo>
                    <a:pt x="190385" y="174205"/>
                  </a:lnTo>
                  <a:lnTo>
                    <a:pt x="190385" y="168363"/>
                  </a:lnTo>
                  <a:lnTo>
                    <a:pt x="190385" y="161061"/>
                  </a:lnTo>
                  <a:close/>
                </a:path>
                <a:path w="279400" h="279400">
                  <a:moveTo>
                    <a:pt x="279400" y="139687"/>
                  </a:moveTo>
                  <a:lnTo>
                    <a:pt x="278104" y="131597"/>
                  </a:lnTo>
                  <a:lnTo>
                    <a:pt x="276161" y="119583"/>
                  </a:lnTo>
                  <a:lnTo>
                    <a:pt x="276098" y="119151"/>
                  </a:lnTo>
                  <a:lnTo>
                    <a:pt x="275996" y="118541"/>
                  </a:lnTo>
                  <a:lnTo>
                    <a:pt x="272288" y="95529"/>
                  </a:lnTo>
                  <a:lnTo>
                    <a:pt x="262788" y="77152"/>
                  </a:lnTo>
                  <a:lnTo>
                    <a:pt x="262242" y="76111"/>
                  </a:lnTo>
                  <a:lnTo>
                    <a:pt x="255168" y="62433"/>
                  </a:lnTo>
                  <a:lnTo>
                    <a:pt x="252450" y="57175"/>
                  </a:lnTo>
                  <a:lnTo>
                    <a:pt x="222211" y="26949"/>
                  </a:lnTo>
                  <a:lnTo>
                    <a:pt x="213880" y="22644"/>
                  </a:lnTo>
                  <a:lnTo>
                    <a:pt x="213880" y="158724"/>
                  </a:lnTo>
                  <a:lnTo>
                    <a:pt x="213880" y="180517"/>
                  </a:lnTo>
                  <a:lnTo>
                    <a:pt x="211747" y="191071"/>
                  </a:lnTo>
                  <a:lnTo>
                    <a:pt x="205943" y="199694"/>
                  </a:lnTo>
                  <a:lnTo>
                    <a:pt x="197319" y="205511"/>
                  </a:lnTo>
                  <a:lnTo>
                    <a:pt x="186766" y="207645"/>
                  </a:lnTo>
                  <a:lnTo>
                    <a:pt x="92532" y="207645"/>
                  </a:lnTo>
                  <a:lnTo>
                    <a:pt x="81978" y="205511"/>
                  </a:lnTo>
                  <a:lnTo>
                    <a:pt x="73367" y="199694"/>
                  </a:lnTo>
                  <a:lnTo>
                    <a:pt x="67564" y="191071"/>
                  </a:lnTo>
                  <a:lnTo>
                    <a:pt x="65430" y="180517"/>
                  </a:lnTo>
                  <a:lnTo>
                    <a:pt x="65430" y="158724"/>
                  </a:lnTo>
                  <a:lnTo>
                    <a:pt x="67564" y="148170"/>
                  </a:lnTo>
                  <a:lnTo>
                    <a:pt x="73367" y="139547"/>
                  </a:lnTo>
                  <a:lnTo>
                    <a:pt x="81978" y="133731"/>
                  </a:lnTo>
                  <a:lnTo>
                    <a:pt x="92532" y="131597"/>
                  </a:lnTo>
                  <a:lnTo>
                    <a:pt x="186766" y="131597"/>
                  </a:lnTo>
                  <a:lnTo>
                    <a:pt x="197319" y="133731"/>
                  </a:lnTo>
                  <a:lnTo>
                    <a:pt x="205943" y="139547"/>
                  </a:lnTo>
                  <a:lnTo>
                    <a:pt x="211747" y="148170"/>
                  </a:lnTo>
                  <a:lnTo>
                    <a:pt x="213880" y="158724"/>
                  </a:lnTo>
                  <a:lnTo>
                    <a:pt x="213880" y="22644"/>
                  </a:lnTo>
                  <a:lnTo>
                    <a:pt x="183857" y="7112"/>
                  </a:lnTo>
                  <a:lnTo>
                    <a:pt x="181698" y="6769"/>
                  </a:lnTo>
                  <a:lnTo>
                    <a:pt x="181698" y="77152"/>
                  </a:lnTo>
                  <a:lnTo>
                    <a:pt x="181698" y="118541"/>
                  </a:lnTo>
                  <a:lnTo>
                    <a:pt x="173228" y="118541"/>
                  </a:lnTo>
                  <a:lnTo>
                    <a:pt x="173228" y="113957"/>
                  </a:lnTo>
                  <a:lnTo>
                    <a:pt x="171678" y="115646"/>
                  </a:lnTo>
                  <a:lnTo>
                    <a:pt x="170053" y="116941"/>
                  </a:lnTo>
                  <a:lnTo>
                    <a:pt x="166674" y="118681"/>
                  </a:lnTo>
                  <a:lnTo>
                    <a:pt x="165049" y="119151"/>
                  </a:lnTo>
                  <a:lnTo>
                    <a:pt x="161505" y="119151"/>
                  </a:lnTo>
                  <a:lnTo>
                    <a:pt x="160032" y="118516"/>
                  </a:lnTo>
                  <a:lnTo>
                    <a:pt x="158051" y="116065"/>
                  </a:lnTo>
                  <a:lnTo>
                    <a:pt x="157645" y="114541"/>
                  </a:lnTo>
                  <a:lnTo>
                    <a:pt x="157556" y="77152"/>
                  </a:lnTo>
                  <a:lnTo>
                    <a:pt x="166001" y="77152"/>
                  </a:lnTo>
                  <a:lnTo>
                    <a:pt x="166090" y="110210"/>
                  </a:lnTo>
                  <a:lnTo>
                    <a:pt x="166192" y="110566"/>
                  </a:lnTo>
                  <a:lnTo>
                    <a:pt x="166890" y="111455"/>
                  </a:lnTo>
                  <a:lnTo>
                    <a:pt x="167474" y="111671"/>
                  </a:lnTo>
                  <a:lnTo>
                    <a:pt x="168884" y="111671"/>
                  </a:lnTo>
                  <a:lnTo>
                    <a:pt x="169672" y="111379"/>
                  </a:lnTo>
                  <a:lnTo>
                    <a:pt x="171577" y="110210"/>
                  </a:lnTo>
                  <a:lnTo>
                    <a:pt x="172440" y="109474"/>
                  </a:lnTo>
                  <a:lnTo>
                    <a:pt x="173228" y="108585"/>
                  </a:lnTo>
                  <a:lnTo>
                    <a:pt x="173228" y="77152"/>
                  </a:lnTo>
                  <a:lnTo>
                    <a:pt x="181698" y="77152"/>
                  </a:lnTo>
                  <a:lnTo>
                    <a:pt x="181698" y="6769"/>
                  </a:lnTo>
                  <a:lnTo>
                    <a:pt x="150698" y="1778"/>
                  </a:lnTo>
                  <a:lnTo>
                    <a:pt x="150698" y="83705"/>
                  </a:lnTo>
                  <a:lnTo>
                    <a:pt x="150698" y="111772"/>
                  </a:lnTo>
                  <a:lnTo>
                    <a:pt x="149606" y="114541"/>
                  </a:lnTo>
                  <a:lnTo>
                    <a:pt x="147434" y="116573"/>
                  </a:lnTo>
                  <a:lnTo>
                    <a:pt x="145224" y="118579"/>
                  </a:lnTo>
                  <a:lnTo>
                    <a:pt x="142201" y="119583"/>
                  </a:lnTo>
                  <a:lnTo>
                    <a:pt x="134670" y="119583"/>
                  </a:lnTo>
                  <a:lnTo>
                    <a:pt x="131711" y="118541"/>
                  </a:lnTo>
                  <a:lnTo>
                    <a:pt x="127279" y="114376"/>
                  </a:lnTo>
                  <a:lnTo>
                    <a:pt x="126238" y="111772"/>
                  </a:lnTo>
                  <a:lnTo>
                    <a:pt x="126161" y="83400"/>
                  </a:lnTo>
                  <a:lnTo>
                    <a:pt x="127304" y="80848"/>
                  </a:lnTo>
                  <a:lnTo>
                    <a:pt x="131838" y="77050"/>
                  </a:lnTo>
                  <a:lnTo>
                    <a:pt x="134912" y="76111"/>
                  </a:lnTo>
                  <a:lnTo>
                    <a:pt x="142252" y="76111"/>
                  </a:lnTo>
                  <a:lnTo>
                    <a:pt x="145122" y="77114"/>
                  </a:lnTo>
                  <a:lnTo>
                    <a:pt x="149580" y="81102"/>
                  </a:lnTo>
                  <a:lnTo>
                    <a:pt x="150698" y="83705"/>
                  </a:lnTo>
                  <a:lnTo>
                    <a:pt x="150698" y="1778"/>
                  </a:lnTo>
                  <a:lnTo>
                    <a:pt x="139700" y="0"/>
                  </a:lnTo>
                  <a:lnTo>
                    <a:pt x="125476" y="2298"/>
                  </a:lnTo>
                  <a:lnTo>
                    <a:pt x="125476" y="62433"/>
                  </a:lnTo>
                  <a:lnTo>
                    <a:pt x="114388" y="95262"/>
                  </a:lnTo>
                  <a:lnTo>
                    <a:pt x="114388" y="118541"/>
                  </a:lnTo>
                  <a:lnTo>
                    <a:pt x="104876" y="118541"/>
                  </a:lnTo>
                  <a:lnTo>
                    <a:pt x="104876" y="96304"/>
                  </a:lnTo>
                  <a:lnTo>
                    <a:pt x="93535" y="62433"/>
                  </a:lnTo>
                  <a:lnTo>
                    <a:pt x="103136" y="62433"/>
                  </a:lnTo>
                  <a:lnTo>
                    <a:pt x="109308" y="84861"/>
                  </a:lnTo>
                  <a:lnTo>
                    <a:pt x="109905" y="84861"/>
                  </a:lnTo>
                  <a:lnTo>
                    <a:pt x="115811" y="62433"/>
                  </a:lnTo>
                  <a:lnTo>
                    <a:pt x="125476" y="62433"/>
                  </a:lnTo>
                  <a:lnTo>
                    <a:pt x="125476" y="2298"/>
                  </a:lnTo>
                  <a:lnTo>
                    <a:pt x="57200" y="26949"/>
                  </a:lnTo>
                  <a:lnTo>
                    <a:pt x="26962" y="57175"/>
                  </a:lnTo>
                  <a:lnTo>
                    <a:pt x="7124" y="95529"/>
                  </a:lnTo>
                  <a:lnTo>
                    <a:pt x="0" y="139687"/>
                  </a:lnTo>
                  <a:lnTo>
                    <a:pt x="7124" y="183845"/>
                  </a:lnTo>
                  <a:lnTo>
                    <a:pt x="26962" y="222199"/>
                  </a:lnTo>
                  <a:lnTo>
                    <a:pt x="57200" y="252437"/>
                  </a:lnTo>
                  <a:lnTo>
                    <a:pt x="95542" y="272275"/>
                  </a:lnTo>
                  <a:lnTo>
                    <a:pt x="139700" y="279400"/>
                  </a:lnTo>
                  <a:lnTo>
                    <a:pt x="183857" y="272275"/>
                  </a:lnTo>
                  <a:lnTo>
                    <a:pt x="222211" y="252437"/>
                  </a:lnTo>
                  <a:lnTo>
                    <a:pt x="252450" y="222199"/>
                  </a:lnTo>
                  <a:lnTo>
                    <a:pt x="259969" y="207645"/>
                  </a:lnTo>
                  <a:lnTo>
                    <a:pt x="272288" y="183845"/>
                  </a:lnTo>
                  <a:lnTo>
                    <a:pt x="279400" y="139687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42437" y="1170754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42439" y="11707545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0"/>
                  </a:lnTo>
                  <a:lnTo>
                    <a:pt x="57195" y="26950"/>
                  </a:lnTo>
                  <a:lnTo>
                    <a:pt x="26954" y="57187"/>
                  </a:lnTo>
                  <a:lnTo>
                    <a:pt x="7122" y="95533"/>
                  </a:lnTo>
                  <a:lnTo>
                    <a:pt x="0" y="139687"/>
                  </a:lnTo>
                  <a:lnTo>
                    <a:pt x="7122" y="183848"/>
                  </a:lnTo>
                  <a:lnTo>
                    <a:pt x="26954" y="222201"/>
                  </a:lnTo>
                  <a:lnTo>
                    <a:pt x="57195" y="252444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4" y="272277"/>
                  </a:lnTo>
                  <a:lnTo>
                    <a:pt x="222199" y="252444"/>
                  </a:lnTo>
                  <a:lnTo>
                    <a:pt x="251114" y="223525"/>
                  </a:lnTo>
                  <a:lnTo>
                    <a:pt x="128121" y="223525"/>
                  </a:lnTo>
                  <a:lnTo>
                    <a:pt x="106608" y="208323"/>
                  </a:lnTo>
                  <a:lnTo>
                    <a:pt x="79556" y="208323"/>
                  </a:lnTo>
                  <a:lnTo>
                    <a:pt x="78476" y="208107"/>
                  </a:lnTo>
                  <a:lnTo>
                    <a:pt x="77564" y="205033"/>
                  </a:lnTo>
                  <a:lnTo>
                    <a:pt x="76168" y="198683"/>
                  </a:lnTo>
                  <a:lnTo>
                    <a:pt x="75733" y="196956"/>
                  </a:lnTo>
                  <a:lnTo>
                    <a:pt x="51718" y="186237"/>
                  </a:lnTo>
                  <a:lnTo>
                    <a:pt x="52378" y="185386"/>
                  </a:lnTo>
                  <a:lnTo>
                    <a:pt x="53330" y="185247"/>
                  </a:lnTo>
                  <a:lnTo>
                    <a:pt x="69797" y="178753"/>
                  </a:lnTo>
                  <a:lnTo>
                    <a:pt x="92459" y="148036"/>
                  </a:lnTo>
                  <a:lnTo>
                    <a:pt x="89767" y="141686"/>
                  </a:lnTo>
                  <a:lnTo>
                    <a:pt x="78540" y="138130"/>
                  </a:lnTo>
                  <a:lnTo>
                    <a:pt x="70348" y="134891"/>
                  </a:lnTo>
                  <a:lnTo>
                    <a:pt x="69713" y="131831"/>
                  </a:lnTo>
                  <a:lnTo>
                    <a:pt x="70514" y="127640"/>
                  </a:lnTo>
                  <a:lnTo>
                    <a:pt x="74057" y="125798"/>
                  </a:lnTo>
                  <a:lnTo>
                    <a:pt x="93359" y="125798"/>
                  </a:lnTo>
                  <a:lnTo>
                    <a:pt x="93094" y="121505"/>
                  </a:lnTo>
                  <a:lnTo>
                    <a:pt x="92566" y="112095"/>
                  </a:lnTo>
                  <a:lnTo>
                    <a:pt x="92433" y="102471"/>
                  </a:lnTo>
                  <a:lnTo>
                    <a:pt x="93156" y="93500"/>
                  </a:lnTo>
                  <a:lnTo>
                    <a:pt x="118113" y="62746"/>
                  </a:lnTo>
                  <a:lnTo>
                    <a:pt x="253136" y="58539"/>
                  </a:lnTo>
                  <a:lnTo>
                    <a:pt x="252437" y="57187"/>
                  </a:lnTo>
                  <a:lnTo>
                    <a:pt x="222199" y="26950"/>
                  </a:lnTo>
                  <a:lnTo>
                    <a:pt x="183854" y="7120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139424" y="223486"/>
                  </a:moveTo>
                  <a:lnTo>
                    <a:pt x="138827" y="223525"/>
                  </a:lnTo>
                  <a:lnTo>
                    <a:pt x="140757" y="223525"/>
                  </a:lnTo>
                  <a:lnTo>
                    <a:pt x="139424" y="223486"/>
                  </a:lnTo>
                  <a:close/>
                </a:path>
                <a:path w="279400" h="279400">
                  <a:moveTo>
                    <a:pt x="189106" y="206672"/>
                  </a:moveTo>
                  <a:lnTo>
                    <a:pt x="182794" y="206672"/>
                  </a:lnTo>
                  <a:lnTo>
                    <a:pt x="180381" y="206875"/>
                  </a:lnTo>
                  <a:lnTo>
                    <a:pt x="173003" y="208107"/>
                  </a:lnTo>
                  <a:lnTo>
                    <a:pt x="151171" y="223525"/>
                  </a:lnTo>
                  <a:lnTo>
                    <a:pt x="251114" y="223525"/>
                  </a:lnTo>
                  <a:lnTo>
                    <a:pt x="252437" y="222201"/>
                  </a:lnTo>
                  <a:lnTo>
                    <a:pt x="259684" y="208183"/>
                  </a:lnTo>
                  <a:lnTo>
                    <a:pt x="197869" y="208183"/>
                  </a:lnTo>
                  <a:lnTo>
                    <a:pt x="196625" y="208031"/>
                  </a:lnTo>
                  <a:lnTo>
                    <a:pt x="192243" y="207180"/>
                  </a:lnTo>
                  <a:lnTo>
                    <a:pt x="189106" y="206672"/>
                  </a:lnTo>
                  <a:close/>
                </a:path>
                <a:path w="279400" h="279400">
                  <a:moveTo>
                    <a:pt x="96510" y="206672"/>
                  </a:moveTo>
                  <a:lnTo>
                    <a:pt x="89983" y="206672"/>
                  </a:lnTo>
                  <a:lnTo>
                    <a:pt x="81524" y="208323"/>
                  </a:lnTo>
                  <a:lnTo>
                    <a:pt x="106608" y="208323"/>
                  </a:lnTo>
                  <a:lnTo>
                    <a:pt x="106302" y="208107"/>
                  </a:lnTo>
                  <a:lnTo>
                    <a:pt x="98923" y="206875"/>
                  </a:lnTo>
                  <a:lnTo>
                    <a:pt x="96510" y="206672"/>
                  </a:lnTo>
                  <a:close/>
                </a:path>
                <a:path w="279400" h="279400">
                  <a:moveTo>
                    <a:pt x="277128" y="125684"/>
                  </a:moveTo>
                  <a:lnTo>
                    <a:pt x="203051" y="125684"/>
                  </a:lnTo>
                  <a:lnTo>
                    <a:pt x="204143" y="125900"/>
                  </a:lnTo>
                  <a:lnTo>
                    <a:pt x="205083" y="126281"/>
                  </a:lnTo>
                  <a:lnTo>
                    <a:pt x="207635" y="127195"/>
                  </a:lnTo>
                  <a:lnTo>
                    <a:pt x="209312" y="128973"/>
                  </a:lnTo>
                  <a:lnTo>
                    <a:pt x="209375" y="132605"/>
                  </a:lnTo>
                  <a:lnTo>
                    <a:pt x="208029" y="135247"/>
                  </a:lnTo>
                  <a:lnTo>
                    <a:pt x="200765" y="138130"/>
                  </a:lnTo>
                  <a:lnTo>
                    <a:pt x="189525" y="141686"/>
                  </a:lnTo>
                  <a:lnTo>
                    <a:pt x="186833" y="148036"/>
                  </a:lnTo>
                  <a:lnTo>
                    <a:pt x="209523" y="178758"/>
                  </a:lnTo>
                  <a:lnTo>
                    <a:pt x="226927" y="185386"/>
                  </a:lnTo>
                  <a:lnTo>
                    <a:pt x="227587" y="186237"/>
                  </a:lnTo>
                  <a:lnTo>
                    <a:pt x="203635" y="196918"/>
                  </a:lnTo>
                  <a:lnTo>
                    <a:pt x="203114" y="198683"/>
                  </a:lnTo>
                  <a:lnTo>
                    <a:pt x="201702" y="205084"/>
                  </a:lnTo>
                  <a:lnTo>
                    <a:pt x="200955" y="207624"/>
                  </a:lnTo>
                  <a:lnTo>
                    <a:pt x="200206" y="208183"/>
                  </a:lnTo>
                  <a:lnTo>
                    <a:pt x="259684" y="208183"/>
                  </a:lnTo>
                  <a:lnTo>
                    <a:pt x="272266" y="183848"/>
                  </a:lnTo>
                  <a:lnTo>
                    <a:pt x="279387" y="139687"/>
                  </a:lnTo>
                  <a:lnTo>
                    <a:pt x="277128" y="125684"/>
                  </a:lnTo>
                  <a:close/>
                </a:path>
                <a:path w="279400" h="279400">
                  <a:moveTo>
                    <a:pt x="93359" y="125798"/>
                  </a:moveTo>
                  <a:lnTo>
                    <a:pt x="77702" y="125798"/>
                  </a:lnTo>
                  <a:lnTo>
                    <a:pt x="78388" y="125938"/>
                  </a:lnTo>
                  <a:lnTo>
                    <a:pt x="82337" y="127792"/>
                  </a:lnTo>
                  <a:lnTo>
                    <a:pt x="85385" y="128592"/>
                  </a:lnTo>
                  <a:lnTo>
                    <a:pt x="91634" y="128592"/>
                  </a:lnTo>
                  <a:lnTo>
                    <a:pt x="93424" y="126865"/>
                  </a:lnTo>
                  <a:lnTo>
                    <a:pt x="93359" y="125798"/>
                  </a:lnTo>
                  <a:close/>
                </a:path>
                <a:path w="279400" h="279400">
                  <a:moveTo>
                    <a:pt x="253136" y="58539"/>
                  </a:moveTo>
                  <a:lnTo>
                    <a:pt x="141392" y="58539"/>
                  </a:lnTo>
                  <a:lnTo>
                    <a:pt x="149477" y="59247"/>
                  </a:lnTo>
                  <a:lnTo>
                    <a:pt x="161193" y="62746"/>
                  </a:lnTo>
                  <a:lnTo>
                    <a:pt x="173646" y="71005"/>
                  </a:lnTo>
                  <a:lnTo>
                    <a:pt x="184106" y="86072"/>
                  </a:lnTo>
                  <a:lnTo>
                    <a:pt x="186140" y="93511"/>
                  </a:lnTo>
                  <a:lnTo>
                    <a:pt x="186861" y="102479"/>
                  </a:lnTo>
                  <a:lnTo>
                    <a:pt x="186731" y="112103"/>
                  </a:lnTo>
                  <a:lnTo>
                    <a:pt x="186172" y="122013"/>
                  </a:lnTo>
                  <a:lnTo>
                    <a:pt x="185957" y="125315"/>
                  </a:lnTo>
                  <a:lnTo>
                    <a:pt x="185893" y="126865"/>
                  </a:lnTo>
                  <a:lnTo>
                    <a:pt x="187519" y="128452"/>
                  </a:lnTo>
                  <a:lnTo>
                    <a:pt x="190821" y="128579"/>
                  </a:lnTo>
                  <a:lnTo>
                    <a:pt x="193310" y="128490"/>
                  </a:lnTo>
                  <a:lnTo>
                    <a:pt x="196193" y="127690"/>
                  </a:lnTo>
                  <a:lnTo>
                    <a:pt x="200269" y="125773"/>
                  </a:lnTo>
                  <a:lnTo>
                    <a:pt x="201285" y="125684"/>
                  </a:lnTo>
                  <a:lnTo>
                    <a:pt x="277128" y="125684"/>
                  </a:lnTo>
                  <a:lnTo>
                    <a:pt x="272266" y="95533"/>
                  </a:lnTo>
                  <a:lnTo>
                    <a:pt x="253136" y="58539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78220" y="1170754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34908" y="118328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3" y="0"/>
                  </a:moveTo>
                  <a:lnTo>
                    <a:pt x="63" y="228"/>
                  </a:lnTo>
                  <a:lnTo>
                    <a:pt x="203" y="317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78214" y="11707545"/>
              <a:ext cx="280035" cy="279400"/>
            </a:xfrm>
            <a:custGeom>
              <a:avLst/>
              <a:gdLst/>
              <a:ahLst/>
              <a:cxnLst/>
              <a:rect l="l" t="t" r="r" b="b"/>
              <a:pathLst>
                <a:path w="280034" h="279400">
                  <a:moveTo>
                    <a:pt x="139700" y="0"/>
                  </a:moveTo>
                  <a:lnTo>
                    <a:pt x="95544" y="7120"/>
                  </a:lnTo>
                  <a:lnTo>
                    <a:pt x="57195" y="26950"/>
                  </a:lnTo>
                  <a:lnTo>
                    <a:pt x="26954" y="57187"/>
                  </a:lnTo>
                  <a:lnTo>
                    <a:pt x="7122" y="95533"/>
                  </a:lnTo>
                  <a:lnTo>
                    <a:pt x="0" y="139687"/>
                  </a:lnTo>
                  <a:lnTo>
                    <a:pt x="7122" y="183848"/>
                  </a:lnTo>
                  <a:lnTo>
                    <a:pt x="26954" y="222201"/>
                  </a:lnTo>
                  <a:lnTo>
                    <a:pt x="57195" y="252444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61" y="272277"/>
                  </a:lnTo>
                  <a:lnTo>
                    <a:pt x="222214" y="252444"/>
                  </a:lnTo>
                  <a:lnTo>
                    <a:pt x="252457" y="222201"/>
                  </a:lnTo>
                  <a:lnTo>
                    <a:pt x="260044" y="207529"/>
                  </a:lnTo>
                  <a:lnTo>
                    <a:pt x="75644" y="207529"/>
                  </a:lnTo>
                  <a:lnTo>
                    <a:pt x="75644" y="111809"/>
                  </a:lnTo>
                  <a:lnTo>
                    <a:pt x="173131" y="111809"/>
                  </a:lnTo>
                  <a:lnTo>
                    <a:pt x="174575" y="111112"/>
                  </a:lnTo>
                  <a:lnTo>
                    <a:pt x="185587" y="109561"/>
                  </a:lnTo>
                  <a:lnTo>
                    <a:pt x="274553" y="109561"/>
                  </a:lnTo>
                  <a:lnTo>
                    <a:pt x="272805" y="98728"/>
                  </a:lnTo>
                  <a:lnTo>
                    <a:pt x="80673" y="98728"/>
                  </a:lnTo>
                  <a:lnTo>
                    <a:pt x="73777" y="91362"/>
                  </a:lnTo>
                  <a:lnTo>
                    <a:pt x="73777" y="72782"/>
                  </a:lnTo>
                  <a:lnTo>
                    <a:pt x="80901" y="65632"/>
                  </a:lnTo>
                  <a:lnTo>
                    <a:pt x="256825" y="65632"/>
                  </a:lnTo>
                  <a:lnTo>
                    <a:pt x="252457" y="57187"/>
                  </a:lnTo>
                  <a:lnTo>
                    <a:pt x="222214" y="26950"/>
                  </a:lnTo>
                  <a:lnTo>
                    <a:pt x="183861" y="7120"/>
                  </a:lnTo>
                  <a:lnTo>
                    <a:pt x="139700" y="0"/>
                  </a:lnTo>
                  <a:close/>
                </a:path>
                <a:path w="280034" h="279400">
                  <a:moveTo>
                    <a:pt x="125085" y="111809"/>
                  </a:moveTo>
                  <a:lnTo>
                    <a:pt x="107482" y="111809"/>
                  </a:lnTo>
                  <a:lnTo>
                    <a:pt x="107482" y="207529"/>
                  </a:lnTo>
                  <a:lnTo>
                    <a:pt x="125085" y="207529"/>
                  </a:lnTo>
                  <a:lnTo>
                    <a:pt x="125316" y="156310"/>
                  </a:lnTo>
                  <a:lnTo>
                    <a:pt x="125197" y="115011"/>
                  </a:lnTo>
                  <a:lnTo>
                    <a:pt x="125085" y="111809"/>
                  </a:lnTo>
                  <a:close/>
                </a:path>
                <a:path w="280034" h="279400">
                  <a:moveTo>
                    <a:pt x="174272" y="134656"/>
                  </a:moveTo>
                  <a:lnTo>
                    <a:pt x="165496" y="134656"/>
                  </a:lnTo>
                  <a:lnTo>
                    <a:pt x="160251" y="140600"/>
                  </a:lnTo>
                  <a:lnTo>
                    <a:pt x="157114" y="148360"/>
                  </a:lnTo>
                  <a:lnTo>
                    <a:pt x="156898" y="151179"/>
                  </a:lnTo>
                  <a:lnTo>
                    <a:pt x="156898" y="207529"/>
                  </a:lnTo>
                  <a:lnTo>
                    <a:pt x="190401" y="207529"/>
                  </a:lnTo>
                  <a:lnTo>
                    <a:pt x="190401" y="156310"/>
                  </a:lnTo>
                  <a:lnTo>
                    <a:pt x="189502" y="147499"/>
                  </a:lnTo>
                  <a:lnTo>
                    <a:pt x="186661" y="140659"/>
                  </a:lnTo>
                  <a:lnTo>
                    <a:pt x="181657" y="136231"/>
                  </a:lnTo>
                  <a:lnTo>
                    <a:pt x="174272" y="134656"/>
                  </a:lnTo>
                  <a:close/>
                </a:path>
                <a:path w="280034" h="279400">
                  <a:moveTo>
                    <a:pt x="274553" y="109561"/>
                  </a:moveTo>
                  <a:lnTo>
                    <a:pt x="185587" y="109561"/>
                  </a:lnTo>
                  <a:lnTo>
                    <a:pt x="200142" y="112156"/>
                  </a:lnTo>
                  <a:lnTo>
                    <a:pt x="211756" y="120070"/>
                  </a:lnTo>
                  <a:lnTo>
                    <a:pt x="219445" y="133500"/>
                  </a:lnTo>
                  <a:lnTo>
                    <a:pt x="222227" y="152640"/>
                  </a:lnTo>
                  <a:lnTo>
                    <a:pt x="222227" y="207529"/>
                  </a:lnTo>
                  <a:lnTo>
                    <a:pt x="260044" y="207529"/>
                  </a:lnTo>
                  <a:lnTo>
                    <a:pt x="272290" y="183848"/>
                  </a:lnTo>
                  <a:lnTo>
                    <a:pt x="279412" y="139687"/>
                  </a:lnTo>
                  <a:lnTo>
                    <a:pt x="274553" y="109561"/>
                  </a:lnTo>
                  <a:close/>
                </a:path>
                <a:path w="280034" h="279400">
                  <a:moveTo>
                    <a:pt x="173131" y="111809"/>
                  </a:moveTo>
                  <a:lnTo>
                    <a:pt x="156898" y="111809"/>
                  </a:lnTo>
                  <a:lnTo>
                    <a:pt x="156898" y="125347"/>
                  </a:lnTo>
                  <a:lnTo>
                    <a:pt x="160795" y="120132"/>
                  </a:lnTo>
                  <a:lnTo>
                    <a:pt x="166499" y="115011"/>
                  </a:lnTo>
                  <a:lnTo>
                    <a:pt x="173131" y="111809"/>
                  </a:lnTo>
                  <a:close/>
                </a:path>
                <a:path w="280034" h="279400">
                  <a:moveTo>
                    <a:pt x="256825" y="65632"/>
                  </a:moveTo>
                  <a:lnTo>
                    <a:pt x="102656" y="65632"/>
                  </a:lnTo>
                  <a:lnTo>
                    <a:pt x="109362" y="72782"/>
                  </a:lnTo>
                  <a:lnTo>
                    <a:pt x="109553" y="82180"/>
                  </a:lnTo>
                  <a:lnTo>
                    <a:pt x="109553" y="91362"/>
                  </a:lnTo>
                  <a:lnTo>
                    <a:pt x="102656" y="98728"/>
                  </a:lnTo>
                  <a:lnTo>
                    <a:pt x="272805" y="98728"/>
                  </a:lnTo>
                  <a:lnTo>
                    <a:pt x="272290" y="95533"/>
                  </a:lnTo>
                  <a:lnTo>
                    <a:pt x="256825" y="65632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695950" y="2573477"/>
            <a:ext cx="4863465" cy="15684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39725" indent="-163830">
              <a:lnSpc>
                <a:spcPct val="100000"/>
              </a:lnSpc>
              <a:spcBef>
                <a:spcPts val="755"/>
              </a:spcBef>
              <a:buSzPct val="90909"/>
              <a:buFont typeface="Gotham-Book"/>
              <a:buChar char="•"/>
              <a:tabLst>
                <a:tab pos="340360" algn="l"/>
              </a:tabLst>
            </a:pPr>
            <a:r>
              <a:rPr sz="2200" b="1" spc="10" dirty="0">
                <a:solidFill>
                  <a:srgbClr val="193966"/>
                </a:solidFill>
                <a:latin typeface="Gotham"/>
                <a:cs typeface="Gotham"/>
              </a:rPr>
              <a:t>INCOME:</a:t>
            </a:r>
            <a:endParaRPr sz="2200">
              <a:latin typeface="Gotham"/>
              <a:cs typeface="Gotham"/>
            </a:endParaRPr>
          </a:p>
          <a:p>
            <a:pPr marL="328930" marR="1477645">
              <a:lnSpc>
                <a:spcPts val="2600"/>
              </a:lnSpc>
              <a:spcBef>
                <a:spcPts val="80"/>
              </a:spcBef>
            </a:pPr>
            <a:r>
              <a:rPr sz="2000" spc="-10" dirty="0">
                <a:solidFill>
                  <a:srgbClr val="193966"/>
                </a:solidFill>
                <a:latin typeface="Gotham-Book"/>
                <a:cs typeface="Gotham-Book"/>
              </a:rPr>
              <a:t>earn </a:t>
            </a:r>
            <a:r>
              <a:rPr sz="2000" spc="5" dirty="0">
                <a:solidFill>
                  <a:srgbClr val="193966"/>
                </a:solidFill>
                <a:latin typeface="Gotham-Book"/>
                <a:cs typeface="Gotham-Book"/>
              </a:rPr>
              <a:t>98%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more </a:t>
            </a:r>
            <a:r>
              <a:rPr sz="2000" spc="-5" dirty="0">
                <a:solidFill>
                  <a:srgbClr val="193966"/>
                </a:solidFill>
                <a:latin typeface="Gotham-Book"/>
                <a:cs typeface="Gotham-Book"/>
              </a:rPr>
              <a:t>per</a:t>
            </a:r>
            <a:r>
              <a:rPr sz="2000" spc="-50" dirty="0">
                <a:solidFill>
                  <a:srgbClr val="193966"/>
                </a:solidFill>
                <a:latin typeface="Gotham-Book"/>
                <a:cs typeface="Gotham-Book"/>
              </a:rPr>
              <a:t> </a:t>
            </a:r>
            <a:r>
              <a:rPr sz="2000" spc="-10" dirty="0">
                <a:solidFill>
                  <a:srgbClr val="193966"/>
                </a:solidFill>
                <a:latin typeface="Gotham-Book"/>
                <a:cs typeface="Gotham-Book"/>
              </a:rPr>
              <a:t>hour 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than </a:t>
            </a:r>
            <a:r>
              <a:rPr sz="2000" spc="-20" dirty="0">
                <a:solidFill>
                  <a:srgbClr val="193966"/>
                </a:solidFill>
                <a:latin typeface="Gotham-Book"/>
                <a:cs typeface="Gotham-Book"/>
              </a:rPr>
              <a:t>those </a:t>
            </a:r>
            <a:r>
              <a:rPr sz="2000" spc="-30" dirty="0">
                <a:solidFill>
                  <a:srgbClr val="193966"/>
                </a:solidFill>
                <a:latin typeface="Gotham-Book"/>
                <a:cs typeface="Gotham-Book"/>
              </a:rPr>
              <a:t>with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just </a:t>
            </a:r>
            <a:r>
              <a:rPr sz="2000" dirty="0">
                <a:solidFill>
                  <a:srgbClr val="193966"/>
                </a:solidFill>
                <a:latin typeface="Gotham-Book"/>
                <a:cs typeface="Gotham-Book"/>
              </a:rPr>
              <a:t>a 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high school</a:t>
            </a:r>
            <a:r>
              <a:rPr sz="2000" spc="-10" dirty="0">
                <a:solidFill>
                  <a:srgbClr val="193966"/>
                </a:solidFill>
                <a:latin typeface="Gotham-Book"/>
                <a:cs typeface="Gotham-Book"/>
              </a:rPr>
              <a:t> diploma.</a:t>
            </a:r>
            <a:endParaRPr sz="2000">
              <a:latin typeface="Gotham-Book"/>
              <a:cs typeface="Gotham-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95950" y="4322902"/>
            <a:ext cx="4863465" cy="15684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39725" indent="-163830">
              <a:lnSpc>
                <a:spcPct val="100000"/>
              </a:lnSpc>
              <a:spcBef>
                <a:spcPts val="755"/>
              </a:spcBef>
              <a:buSzPct val="90909"/>
              <a:buFont typeface="Gotham-Book"/>
              <a:buChar char="•"/>
              <a:tabLst>
                <a:tab pos="340360" algn="l"/>
              </a:tabLst>
            </a:pPr>
            <a:r>
              <a:rPr sz="2200" b="1" spc="15" dirty="0">
                <a:solidFill>
                  <a:srgbClr val="193966"/>
                </a:solidFill>
                <a:latin typeface="Gotham"/>
                <a:cs typeface="Gotham"/>
              </a:rPr>
              <a:t>DIFFERENCE:</a:t>
            </a:r>
            <a:endParaRPr sz="2200">
              <a:latin typeface="Gotham"/>
              <a:cs typeface="Gotham"/>
            </a:endParaRPr>
          </a:p>
          <a:p>
            <a:pPr marL="328930" marR="966469">
              <a:lnSpc>
                <a:spcPts val="2600"/>
              </a:lnSpc>
              <a:spcBef>
                <a:spcPts val="80"/>
              </a:spcBef>
            </a:pPr>
            <a:r>
              <a:rPr sz="2000" spc="-10" dirty="0">
                <a:solidFill>
                  <a:srgbClr val="193966"/>
                </a:solidFill>
                <a:latin typeface="Gotham-Book"/>
                <a:cs typeface="Gotham-Book"/>
              </a:rPr>
              <a:t>see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the </a:t>
            </a:r>
            <a:r>
              <a:rPr sz="2000" spc="-20" dirty="0">
                <a:solidFill>
                  <a:srgbClr val="193966"/>
                </a:solidFill>
                <a:latin typeface="Gotham-Book"/>
                <a:cs typeface="Gotham-Book"/>
              </a:rPr>
              <a:t>world, obtain new 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skills, </a:t>
            </a:r>
            <a:r>
              <a:rPr sz="2000" spc="-5" dirty="0">
                <a:solidFill>
                  <a:srgbClr val="193966"/>
                </a:solidFill>
                <a:latin typeface="Gotham-Book"/>
                <a:cs typeface="Gotham-Book"/>
              </a:rPr>
              <a:t>and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gain opportunities  </a:t>
            </a:r>
            <a:r>
              <a:rPr sz="2000" spc="-35" dirty="0">
                <a:solidFill>
                  <a:srgbClr val="193966"/>
                </a:solidFill>
                <a:latin typeface="Gotham-Book"/>
                <a:cs typeface="Gotham-Book"/>
              </a:rPr>
              <a:t>to </a:t>
            </a:r>
            <a:r>
              <a:rPr sz="2000" spc="-10" dirty="0">
                <a:solidFill>
                  <a:srgbClr val="193966"/>
                </a:solidFill>
                <a:latin typeface="Gotham-Book"/>
                <a:cs typeface="Gotham-Book"/>
              </a:rPr>
              <a:t>help </a:t>
            </a:r>
            <a:r>
              <a:rPr sz="2000" spc="-20" dirty="0">
                <a:solidFill>
                  <a:srgbClr val="193966"/>
                </a:solidFill>
                <a:latin typeface="Gotham-Book"/>
                <a:cs typeface="Gotham-Book"/>
              </a:rPr>
              <a:t>yourself </a:t>
            </a:r>
            <a:r>
              <a:rPr sz="2000" spc="-5" dirty="0">
                <a:solidFill>
                  <a:srgbClr val="193966"/>
                </a:solidFill>
                <a:latin typeface="Gotham-Book"/>
                <a:cs typeface="Gotham-Book"/>
              </a:rPr>
              <a:t>and</a:t>
            </a:r>
            <a:r>
              <a:rPr sz="2000" spc="25" dirty="0">
                <a:solidFill>
                  <a:srgbClr val="193966"/>
                </a:solidFill>
                <a:latin typeface="Gotham-Book"/>
                <a:cs typeface="Gotham-Book"/>
              </a:rPr>
              <a:t>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others.</a:t>
            </a:r>
            <a:endParaRPr sz="2000">
              <a:latin typeface="Gotham-Book"/>
              <a:cs typeface="Gotham-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95950" y="6072327"/>
            <a:ext cx="4863465" cy="15684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39725" indent="-163830">
              <a:lnSpc>
                <a:spcPct val="100000"/>
              </a:lnSpc>
              <a:spcBef>
                <a:spcPts val="755"/>
              </a:spcBef>
              <a:buSzPct val="90909"/>
              <a:buFont typeface="Gotham-Book"/>
              <a:buChar char="•"/>
              <a:tabLst>
                <a:tab pos="340360" algn="l"/>
              </a:tabLst>
            </a:pPr>
            <a:r>
              <a:rPr sz="2200" b="1" spc="-10" dirty="0">
                <a:solidFill>
                  <a:srgbClr val="193966"/>
                </a:solidFill>
                <a:latin typeface="Gotham"/>
                <a:cs typeface="Gotham"/>
              </a:rPr>
              <a:t>HAPPINESS:</a:t>
            </a:r>
            <a:endParaRPr sz="2200">
              <a:latin typeface="Gotham"/>
              <a:cs typeface="Gotham"/>
            </a:endParaRPr>
          </a:p>
          <a:p>
            <a:pPr marL="328930" marR="601980">
              <a:lnSpc>
                <a:spcPts val="2600"/>
              </a:lnSpc>
              <a:spcBef>
                <a:spcPts val="80"/>
              </a:spcBef>
            </a:pPr>
            <a:r>
              <a:rPr sz="2000" spc="-20" dirty="0">
                <a:solidFill>
                  <a:srgbClr val="193966"/>
                </a:solidFill>
                <a:latin typeface="Gotham-Book"/>
                <a:cs typeface="Gotham-Book"/>
              </a:rPr>
              <a:t>college </a:t>
            </a:r>
            <a:r>
              <a:rPr sz="2000" spc="-10" dirty="0">
                <a:solidFill>
                  <a:srgbClr val="193966"/>
                </a:solidFill>
                <a:latin typeface="Gotham-Book"/>
                <a:cs typeface="Gotham-Book"/>
              </a:rPr>
              <a:t>grads report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being 55%  more satisfied </a:t>
            </a:r>
            <a:r>
              <a:rPr sz="2000" spc="-30" dirty="0">
                <a:solidFill>
                  <a:srgbClr val="193966"/>
                </a:solidFill>
                <a:latin typeface="Gotham-Book"/>
                <a:cs typeface="Gotham-Book"/>
              </a:rPr>
              <a:t>with </a:t>
            </a:r>
            <a:r>
              <a:rPr sz="2000" spc="-20" dirty="0">
                <a:solidFill>
                  <a:srgbClr val="193966"/>
                </a:solidFill>
                <a:latin typeface="Gotham-Book"/>
                <a:cs typeface="Gotham-Book"/>
              </a:rPr>
              <a:t>their </a:t>
            </a:r>
            <a:r>
              <a:rPr sz="2000" spc="-25" dirty="0">
                <a:solidFill>
                  <a:srgbClr val="193966"/>
                </a:solidFill>
                <a:latin typeface="Gotham-Book"/>
                <a:cs typeface="Gotham-Book"/>
              </a:rPr>
              <a:t>work  </a:t>
            </a:r>
            <a:r>
              <a:rPr sz="2000" spc="-10" dirty="0">
                <a:solidFill>
                  <a:srgbClr val="193966"/>
                </a:solidFill>
                <a:latin typeface="Gotham-Book"/>
                <a:cs typeface="Gotham-Book"/>
              </a:rPr>
              <a:t>vs. </a:t>
            </a:r>
            <a:r>
              <a:rPr sz="2000" spc="-5" dirty="0">
                <a:solidFill>
                  <a:srgbClr val="193966"/>
                </a:solidFill>
                <a:latin typeface="Gotham-Book"/>
                <a:cs typeface="Gotham-Book"/>
              </a:rPr>
              <a:t>40% </a:t>
            </a:r>
            <a:r>
              <a:rPr sz="2000" spc="-20" dirty="0">
                <a:solidFill>
                  <a:srgbClr val="193966"/>
                </a:solidFill>
                <a:latin typeface="Gotham-Book"/>
                <a:cs typeface="Gotham-Book"/>
              </a:rPr>
              <a:t>of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non-college</a:t>
            </a:r>
            <a:r>
              <a:rPr sz="2000" spc="10" dirty="0">
                <a:solidFill>
                  <a:srgbClr val="193966"/>
                </a:solidFill>
                <a:latin typeface="Gotham-Book"/>
                <a:cs typeface="Gotham-Book"/>
              </a:rPr>
              <a:t> </a:t>
            </a:r>
            <a:r>
              <a:rPr sz="2000" spc="-5" dirty="0">
                <a:solidFill>
                  <a:srgbClr val="193966"/>
                </a:solidFill>
                <a:latin typeface="Gotham-Book"/>
                <a:cs typeface="Gotham-Book"/>
              </a:rPr>
              <a:t>grads.</a:t>
            </a:r>
            <a:endParaRPr sz="2000">
              <a:latin typeface="Gotham-Book"/>
              <a:cs typeface="Gotham-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95950" y="7821752"/>
            <a:ext cx="4863465" cy="143282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39725" indent="-163830">
              <a:lnSpc>
                <a:spcPct val="100000"/>
              </a:lnSpc>
              <a:spcBef>
                <a:spcPts val="755"/>
              </a:spcBef>
              <a:buSzPct val="90909"/>
              <a:buFont typeface="Gotham-Book"/>
              <a:buChar char="•"/>
              <a:tabLst>
                <a:tab pos="340360" algn="l"/>
              </a:tabLst>
            </a:pPr>
            <a:r>
              <a:rPr sz="2200" b="1" spc="-30" dirty="0">
                <a:solidFill>
                  <a:srgbClr val="193966"/>
                </a:solidFill>
                <a:latin typeface="Gotham"/>
                <a:cs typeface="Gotham"/>
              </a:rPr>
              <a:t>HEALTH:</a:t>
            </a:r>
            <a:endParaRPr sz="2200" dirty="0">
              <a:latin typeface="Gotham"/>
              <a:cs typeface="Gotham"/>
            </a:endParaRPr>
          </a:p>
          <a:p>
            <a:pPr marL="328930" marR="1658620">
              <a:lnSpc>
                <a:spcPts val="2600"/>
              </a:lnSpc>
              <a:spcBef>
                <a:spcPts val="80"/>
              </a:spcBef>
            </a:pP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just </a:t>
            </a:r>
            <a:r>
              <a:rPr sz="2000" dirty="0">
                <a:solidFill>
                  <a:srgbClr val="193966"/>
                </a:solidFill>
                <a:latin typeface="Gotham-Book"/>
                <a:cs typeface="Gotham-Book"/>
              </a:rPr>
              <a:t>1 </a:t>
            </a:r>
            <a:r>
              <a:rPr sz="2000" spc="-20" dirty="0">
                <a:solidFill>
                  <a:srgbClr val="193966"/>
                </a:solidFill>
                <a:latin typeface="Gotham-Book"/>
                <a:cs typeface="Gotham-Book"/>
              </a:rPr>
              <a:t>year of college  </a:t>
            </a:r>
            <a:r>
              <a:rPr sz="2000" dirty="0">
                <a:solidFill>
                  <a:srgbClr val="193966"/>
                </a:solidFill>
                <a:latin typeface="Gotham-Book"/>
                <a:cs typeface="Gotham-Book"/>
              </a:rPr>
              <a:t>can </a:t>
            </a:r>
            <a:r>
              <a:rPr sz="2000" spc="-20" dirty="0">
                <a:solidFill>
                  <a:srgbClr val="193966"/>
                </a:solidFill>
                <a:latin typeface="Gotham-Book"/>
                <a:cs typeface="Gotham-Book"/>
              </a:rPr>
              <a:t>decrease </a:t>
            </a:r>
            <a:r>
              <a:rPr sz="2000" spc="-10" dirty="0">
                <a:solidFill>
                  <a:srgbClr val="193966"/>
                </a:solidFill>
                <a:latin typeface="Gotham-Book"/>
                <a:cs typeface="Gotham-Book"/>
              </a:rPr>
              <a:t>mortality  </a:t>
            </a:r>
            <a:r>
              <a:rPr sz="2000" spc="-30" dirty="0">
                <a:solidFill>
                  <a:srgbClr val="193966"/>
                </a:solidFill>
                <a:latin typeface="Gotham-Book"/>
                <a:cs typeface="Gotham-Book"/>
              </a:rPr>
              <a:t>rates </a:t>
            </a:r>
            <a:r>
              <a:rPr sz="2000" spc="-35" dirty="0">
                <a:solidFill>
                  <a:srgbClr val="193966"/>
                </a:solidFill>
                <a:latin typeface="Gotham-Book"/>
                <a:cs typeface="Gotham-Book"/>
              </a:rPr>
              <a:t>by</a:t>
            </a:r>
            <a:r>
              <a:rPr sz="2000" spc="15" dirty="0">
                <a:solidFill>
                  <a:srgbClr val="193966"/>
                </a:solidFill>
                <a:latin typeface="Gotham-Book"/>
                <a:cs typeface="Gotham-Book"/>
              </a:rPr>
              <a:t> </a:t>
            </a:r>
            <a:r>
              <a:rPr sz="2000" dirty="0">
                <a:solidFill>
                  <a:srgbClr val="193966"/>
                </a:solidFill>
                <a:latin typeface="Gotham-Book"/>
                <a:cs typeface="Gotham-Book"/>
              </a:rPr>
              <a:t>15-19%.</a:t>
            </a:r>
            <a:endParaRPr sz="2000" dirty="0">
              <a:latin typeface="Gotham-Book"/>
              <a:cs typeface="Gotham-Book"/>
            </a:endParaRPr>
          </a:p>
        </p:txBody>
      </p:sp>
      <p:sp>
        <p:nvSpPr>
          <p:cNvPr id="49" name="object 49" descr="clipart money"/>
          <p:cNvSpPr/>
          <p:nvPr/>
        </p:nvSpPr>
        <p:spPr>
          <a:xfrm>
            <a:off x="9480697" y="3048012"/>
            <a:ext cx="1181549" cy="9621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 descr="clipart hand with a heart above it"/>
          <p:cNvSpPr/>
          <p:nvPr/>
        </p:nvSpPr>
        <p:spPr>
          <a:xfrm>
            <a:off x="9654278" y="4917213"/>
            <a:ext cx="943891" cy="873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 descr="clipart sun with a smiley face"/>
          <p:cNvSpPr/>
          <p:nvPr/>
        </p:nvSpPr>
        <p:spPr>
          <a:xfrm>
            <a:off x="9639211" y="6705600"/>
            <a:ext cx="996973" cy="8121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 descr="clipart green heart with a heartbeat written in it"/>
          <p:cNvSpPr/>
          <p:nvPr/>
        </p:nvSpPr>
        <p:spPr>
          <a:xfrm>
            <a:off x="9715210" y="8487047"/>
            <a:ext cx="712526" cy="7259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462049" y="11158459"/>
            <a:ext cx="3332479" cy="308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10" dirty="0">
                <a:solidFill>
                  <a:srgbClr val="FFFFFF"/>
                </a:solidFill>
                <a:latin typeface="Gotham-Book"/>
                <a:cs typeface="Gotham-Book"/>
              </a:rPr>
              <a:t>for </a:t>
            </a:r>
            <a:r>
              <a:rPr sz="1800" spc="15" dirty="0">
                <a:solidFill>
                  <a:srgbClr val="FFFFFF"/>
                </a:solidFill>
                <a:latin typeface="Gotham-Book"/>
                <a:cs typeface="Gotham-Book"/>
              </a:rPr>
              <a:t>more</a:t>
            </a:r>
            <a:r>
              <a:rPr sz="1800" spc="65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Gotham-Book"/>
                <a:cs typeface="Gotham-Book"/>
                <a:hlinkClick r:id="rId18"/>
              </a:rPr>
              <a:t>go.ocean.edu/start</a:t>
            </a:r>
            <a:endParaRPr sz="1800">
              <a:latin typeface="Gotham-Book"/>
              <a:cs typeface="Gotham-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7288" y="11627383"/>
            <a:ext cx="4145279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OCEAN </a:t>
            </a:r>
            <a:r>
              <a:rPr sz="1300" spc="65" dirty="0">
                <a:solidFill>
                  <a:srgbClr val="FFFFFF"/>
                </a:solidFill>
                <a:latin typeface="Gotham-Medium"/>
                <a:cs typeface="Gotham-Medium"/>
              </a:rPr>
              <a:t>COUNTY </a:t>
            </a: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COLLEGE</a:t>
            </a:r>
            <a:r>
              <a:rPr sz="1300" spc="335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HUB</a:t>
            </a:r>
            <a:endParaRPr sz="1300">
              <a:latin typeface="Gotham-Medium"/>
              <a:cs typeface="Gotham-Medium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(732) </a:t>
            </a:r>
            <a:r>
              <a:rPr sz="1100" spc="15" dirty="0">
                <a:solidFill>
                  <a:srgbClr val="FFFFFF"/>
                </a:solidFill>
                <a:latin typeface="Gotham-Medium"/>
                <a:cs typeface="Gotham-Medium"/>
              </a:rPr>
              <a:t>255-0482 </a:t>
            </a: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• 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  <a:hlinkClick r:id="rId19"/>
              </a:rPr>
              <a:t>HUB@ocean.edu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•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Gotham-Medium"/>
                <a:cs typeface="Gotham-Medium"/>
                <a:hlinkClick r:id="rId20"/>
              </a:rPr>
              <a:t>go.ocean.edu/hub</a:t>
            </a:r>
            <a:endParaRPr sz="1100">
              <a:latin typeface="Gotham-Medium"/>
              <a:cs typeface="Gotham-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 tree with bright pink flowers and green leaves on OCC's campus with the clocktower in the background."/>
          <p:cNvSpPr/>
          <p:nvPr/>
        </p:nvSpPr>
        <p:spPr>
          <a:xfrm>
            <a:off x="0" y="0"/>
            <a:ext cx="16256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204312"/>
            <a:ext cx="16256000" cy="2988310"/>
            <a:chOff x="0" y="9204312"/>
            <a:chExt cx="16256000" cy="2988310"/>
          </a:xfrm>
        </p:grpSpPr>
        <p:sp>
          <p:nvSpPr>
            <p:cNvPr id="11" name="object 11"/>
            <p:cNvSpPr/>
            <p:nvPr/>
          </p:nvSpPr>
          <p:spPr>
            <a:xfrm>
              <a:off x="0" y="9204312"/>
              <a:ext cx="16256000" cy="2988310"/>
            </a:xfrm>
            <a:custGeom>
              <a:avLst/>
              <a:gdLst/>
              <a:ahLst/>
              <a:cxnLst/>
              <a:rect l="l" t="t" r="r" b="b"/>
              <a:pathLst>
                <a:path w="16256000" h="2988309">
                  <a:moveTo>
                    <a:pt x="16255988" y="161925"/>
                  </a:moveTo>
                  <a:lnTo>
                    <a:pt x="13115798" y="2987687"/>
                  </a:lnTo>
                  <a:lnTo>
                    <a:pt x="16255988" y="2987687"/>
                  </a:lnTo>
                  <a:lnTo>
                    <a:pt x="16255988" y="161925"/>
                  </a:lnTo>
                  <a:close/>
                </a:path>
                <a:path w="16256000" h="2988309">
                  <a:moveTo>
                    <a:pt x="16255988" y="0"/>
                  </a:moveTo>
                  <a:lnTo>
                    <a:pt x="13646442" y="2340152"/>
                  </a:lnTo>
                  <a:lnTo>
                    <a:pt x="0" y="2340152"/>
                  </a:lnTo>
                  <a:lnTo>
                    <a:pt x="0" y="2987687"/>
                  </a:lnTo>
                  <a:lnTo>
                    <a:pt x="12924371" y="2987687"/>
                  </a:lnTo>
                  <a:lnTo>
                    <a:pt x="12951359" y="2987687"/>
                  </a:lnTo>
                  <a:lnTo>
                    <a:pt x="12991173" y="2987687"/>
                  </a:lnTo>
                  <a:lnTo>
                    <a:pt x="16255988" y="55295"/>
                  </a:lnTo>
                  <a:lnTo>
                    <a:pt x="16255988" y="0"/>
                  </a:lnTo>
                  <a:close/>
                </a:path>
              </a:pathLst>
            </a:custGeom>
            <a:solidFill>
              <a:srgbClr val="193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32716" y="11554560"/>
              <a:ext cx="255904" cy="249554"/>
            </a:xfrm>
            <a:custGeom>
              <a:avLst/>
              <a:gdLst/>
              <a:ahLst/>
              <a:cxnLst/>
              <a:rect l="l" t="t" r="r" b="b"/>
              <a:pathLst>
                <a:path w="255905" h="249554">
                  <a:moveTo>
                    <a:pt x="128257" y="0"/>
                  </a:moveTo>
                  <a:lnTo>
                    <a:pt x="76884" y="9828"/>
                  </a:lnTo>
                  <a:lnTo>
                    <a:pt x="36277" y="36583"/>
                  </a:lnTo>
                  <a:lnTo>
                    <a:pt x="9596" y="76172"/>
                  </a:lnTo>
                  <a:lnTo>
                    <a:pt x="0" y="124498"/>
                  </a:lnTo>
                  <a:lnTo>
                    <a:pt x="0" y="125183"/>
                  </a:lnTo>
                  <a:lnTo>
                    <a:pt x="9486" y="173391"/>
                  </a:lnTo>
                  <a:lnTo>
                    <a:pt x="35928" y="212731"/>
                  </a:lnTo>
                  <a:lnTo>
                    <a:pt x="76295" y="239241"/>
                  </a:lnTo>
                  <a:lnTo>
                    <a:pt x="127558" y="248958"/>
                  </a:lnTo>
                  <a:lnTo>
                    <a:pt x="178938" y="239132"/>
                  </a:lnTo>
                  <a:lnTo>
                    <a:pt x="219549" y="212383"/>
                  </a:lnTo>
                  <a:lnTo>
                    <a:pt x="227813" y="200126"/>
                  </a:lnTo>
                  <a:lnTo>
                    <a:pt x="128257" y="200126"/>
                  </a:lnTo>
                  <a:lnTo>
                    <a:pt x="98882" y="194110"/>
                  </a:lnTo>
                  <a:lnTo>
                    <a:pt x="75826" y="177780"/>
                  </a:lnTo>
                  <a:lnTo>
                    <a:pt x="60764" y="153717"/>
                  </a:lnTo>
                  <a:lnTo>
                    <a:pt x="55498" y="125183"/>
                  </a:lnTo>
                  <a:lnTo>
                    <a:pt x="55372" y="123812"/>
                  </a:lnTo>
                  <a:lnTo>
                    <a:pt x="60657" y="94678"/>
                  </a:lnTo>
                  <a:lnTo>
                    <a:pt x="75482" y="70839"/>
                  </a:lnTo>
                  <a:lnTo>
                    <a:pt x="98298" y="54741"/>
                  </a:lnTo>
                  <a:lnTo>
                    <a:pt x="127558" y="48831"/>
                  </a:lnTo>
                  <a:lnTo>
                    <a:pt x="228351" y="48831"/>
                  </a:lnTo>
                  <a:lnTo>
                    <a:pt x="219894" y="36245"/>
                  </a:lnTo>
                  <a:lnTo>
                    <a:pt x="179522" y="9723"/>
                  </a:lnTo>
                  <a:lnTo>
                    <a:pt x="128257" y="0"/>
                  </a:lnTo>
                  <a:close/>
                </a:path>
                <a:path w="255905" h="249554">
                  <a:moveTo>
                    <a:pt x="228351" y="48831"/>
                  </a:moveTo>
                  <a:lnTo>
                    <a:pt x="127558" y="48831"/>
                  </a:lnTo>
                  <a:lnTo>
                    <a:pt x="156947" y="54850"/>
                  </a:lnTo>
                  <a:lnTo>
                    <a:pt x="180011" y="71186"/>
                  </a:lnTo>
                  <a:lnTo>
                    <a:pt x="195076" y="95262"/>
                  </a:lnTo>
                  <a:lnTo>
                    <a:pt x="200342" y="123812"/>
                  </a:lnTo>
                  <a:lnTo>
                    <a:pt x="200469" y="125183"/>
                  </a:lnTo>
                  <a:lnTo>
                    <a:pt x="195183" y="154295"/>
                  </a:lnTo>
                  <a:lnTo>
                    <a:pt x="180355" y="178123"/>
                  </a:lnTo>
                  <a:lnTo>
                    <a:pt x="157531" y="194217"/>
                  </a:lnTo>
                  <a:lnTo>
                    <a:pt x="128257" y="200126"/>
                  </a:lnTo>
                  <a:lnTo>
                    <a:pt x="227813" y="200126"/>
                  </a:lnTo>
                  <a:lnTo>
                    <a:pt x="246232" y="172807"/>
                  </a:lnTo>
                  <a:lnTo>
                    <a:pt x="255828" y="124498"/>
                  </a:lnTo>
                  <a:lnTo>
                    <a:pt x="255828" y="123812"/>
                  </a:lnTo>
                  <a:lnTo>
                    <a:pt x="246339" y="75598"/>
                  </a:lnTo>
                  <a:lnTo>
                    <a:pt x="228351" y="48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 descr="letter c"/>
            <p:cNvSpPr/>
            <p:nvPr/>
          </p:nvSpPr>
          <p:spPr>
            <a:xfrm>
              <a:off x="14938751" y="11554560"/>
              <a:ext cx="222148" cy="2489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30692" y="11556974"/>
              <a:ext cx="499745" cy="243204"/>
            </a:xfrm>
            <a:custGeom>
              <a:avLst/>
              <a:gdLst/>
              <a:ahLst/>
              <a:cxnLst/>
              <a:rect l="l" t="t" r="r" b="b"/>
              <a:pathLst>
                <a:path w="499744" h="243204">
                  <a:moveTo>
                    <a:pt x="183311" y="194779"/>
                  </a:moveTo>
                  <a:lnTo>
                    <a:pt x="52616" y="194779"/>
                  </a:lnTo>
                  <a:lnTo>
                    <a:pt x="52616" y="145249"/>
                  </a:lnTo>
                  <a:lnTo>
                    <a:pt x="166116" y="145249"/>
                  </a:lnTo>
                  <a:lnTo>
                    <a:pt x="166116" y="98259"/>
                  </a:lnTo>
                  <a:lnTo>
                    <a:pt x="52616" y="98259"/>
                  </a:lnTo>
                  <a:lnTo>
                    <a:pt x="52616" y="48729"/>
                  </a:lnTo>
                  <a:lnTo>
                    <a:pt x="181571" y="48729"/>
                  </a:lnTo>
                  <a:lnTo>
                    <a:pt x="181571" y="1739"/>
                  </a:lnTo>
                  <a:lnTo>
                    <a:pt x="0" y="1739"/>
                  </a:lnTo>
                  <a:lnTo>
                    <a:pt x="0" y="48729"/>
                  </a:lnTo>
                  <a:lnTo>
                    <a:pt x="0" y="98259"/>
                  </a:lnTo>
                  <a:lnTo>
                    <a:pt x="0" y="145249"/>
                  </a:lnTo>
                  <a:lnTo>
                    <a:pt x="0" y="194779"/>
                  </a:lnTo>
                  <a:lnTo>
                    <a:pt x="0" y="243039"/>
                  </a:lnTo>
                  <a:lnTo>
                    <a:pt x="183311" y="243039"/>
                  </a:lnTo>
                  <a:lnTo>
                    <a:pt x="183311" y="194779"/>
                  </a:lnTo>
                  <a:close/>
                </a:path>
                <a:path w="499744" h="243204">
                  <a:moveTo>
                    <a:pt x="499313" y="242443"/>
                  </a:moveTo>
                  <a:lnTo>
                    <a:pt x="476338" y="188455"/>
                  </a:lnTo>
                  <a:lnTo>
                    <a:pt x="456438" y="141706"/>
                  </a:lnTo>
                  <a:lnTo>
                    <a:pt x="423214" y="63627"/>
                  </a:lnTo>
                  <a:lnTo>
                    <a:pt x="403047" y="16217"/>
                  </a:lnTo>
                  <a:lnTo>
                    <a:pt x="403047" y="141706"/>
                  </a:lnTo>
                  <a:lnTo>
                    <a:pt x="339064" y="141706"/>
                  </a:lnTo>
                  <a:lnTo>
                    <a:pt x="371068" y="63627"/>
                  </a:lnTo>
                  <a:lnTo>
                    <a:pt x="403047" y="141706"/>
                  </a:lnTo>
                  <a:lnTo>
                    <a:pt x="403047" y="16217"/>
                  </a:lnTo>
                  <a:lnTo>
                    <a:pt x="396151" y="0"/>
                  </a:lnTo>
                  <a:lnTo>
                    <a:pt x="347319" y="0"/>
                  </a:lnTo>
                  <a:lnTo>
                    <a:pt x="244157" y="242443"/>
                  </a:lnTo>
                  <a:lnTo>
                    <a:pt x="298145" y="242443"/>
                  </a:lnTo>
                  <a:lnTo>
                    <a:pt x="320154" y="188455"/>
                  </a:lnTo>
                  <a:lnTo>
                    <a:pt x="421944" y="188455"/>
                  </a:lnTo>
                  <a:lnTo>
                    <a:pt x="443953" y="242443"/>
                  </a:lnTo>
                  <a:lnTo>
                    <a:pt x="499313" y="242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 descr="letter n"/>
            <p:cNvSpPr/>
            <p:nvPr/>
          </p:nvSpPr>
          <p:spPr>
            <a:xfrm>
              <a:off x="15780898" y="11558712"/>
              <a:ext cx="213880" cy="240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 descr="letter c"/>
            <p:cNvSpPr/>
            <p:nvPr/>
          </p:nvSpPr>
          <p:spPr>
            <a:xfrm>
              <a:off x="14666983" y="11878566"/>
              <a:ext cx="75057" cy="841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 descr="letter o"/>
            <p:cNvSpPr/>
            <p:nvPr/>
          </p:nvSpPr>
          <p:spPr>
            <a:xfrm>
              <a:off x="14771349" y="11878566"/>
              <a:ext cx="86448" cy="841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 descr="letter u"/>
            <p:cNvSpPr/>
            <p:nvPr/>
          </p:nvSpPr>
          <p:spPr>
            <a:xfrm>
              <a:off x="14884066" y="11879963"/>
              <a:ext cx="70891" cy="82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 descr="letter n"/>
            <p:cNvSpPr/>
            <p:nvPr/>
          </p:nvSpPr>
          <p:spPr>
            <a:xfrm>
              <a:off x="14991805" y="11879958"/>
              <a:ext cx="72288" cy="813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 descr="letter t"/>
            <p:cNvSpPr/>
            <p:nvPr/>
          </p:nvSpPr>
          <p:spPr>
            <a:xfrm>
              <a:off x="15096394" y="11879959"/>
              <a:ext cx="67411" cy="813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 descr="letter y"/>
            <p:cNvSpPr/>
            <p:nvPr/>
          </p:nvSpPr>
          <p:spPr>
            <a:xfrm>
              <a:off x="15187734" y="11879959"/>
              <a:ext cx="80429" cy="813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 descr="letter c"/>
            <p:cNvSpPr/>
            <p:nvPr/>
          </p:nvSpPr>
          <p:spPr>
            <a:xfrm>
              <a:off x="15338494" y="11878566"/>
              <a:ext cx="75095" cy="841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 descr="letter o"/>
            <p:cNvSpPr/>
            <p:nvPr/>
          </p:nvSpPr>
          <p:spPr>
            <a:xfrm>
              <a:off x="15440524" y="11878566"/>
              <a:ext cx="86486" cy="841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554529" y="11879961"/>
              <a:ext cx="241300" cy="81915"/>
            </a:xfrm>
            <a:custGeom>
              <a:avLst/>
              <a:gdLst/>
              <a:ahLst/>
              <a:cxnLst/>
              <a:rect l="l" t="t" r="r" b="b"/>
              <a:pathLst>
                <a:path w="241300" h="81915">
                  <a:moveTo>
                    <a:pt x="58470" y="65087"/>
                  </a:moveTo>
                  <a:lnTo>
                    <a:pt x="17907" y="65087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81343"/>
                  </a:lnTo>
                  <a:lnTo>
                    <a:pt x="58470" y="81343"/>
                  </a:lnTo>
                  <a:lnTo>
                    <a:pt x="58470" y="65087"/>
                  </a:lnTo>
                  <a:close/>
                </a:path>
                <a:path w="241300" h="81915">
                  <a:moveTo>
                    <a:pt x="148983" y="65087"/>
                  </a:moveTo>
                  <a:lnTo>
                    <a:pt x="108445" y="65087"/>
                  </a:lnTo>
                  <a:lnTo>
                    <a:pt x="108445" y="0"/>
                  </a:lnTo>
                  <a:lnTo>
                    <a:pt x="90538" y="0"/>
                  </a:lnTo>
                  <a:lnTo>
                    <a:pt x="90538" y="81343"/>
                  </a:lnTo>
                  <a:lnTo>
                    <a:pt x="148983" y="81343"/>
                  </a:lnTo>
                  <a:lnTo>
                    <a:pt x="148983" y="65087"/>
                  </a:lnTo>
                  <a:close/>
                </a:path>
                <a:path w="241300" h="81915">
                  <a:moveTo>
                    <a:pt x="240690" y="65443"/>
                  </a:moveTo>
                  <a:lnTo>
                    <a:pt x="196519" y="65443"/>
                  </a:lnTo>
                  <a:lnTo>
                    <a:pt x="196519" y="48348"/>
                  </a:lnTo>
                  <a:lnTo>
                    <a:pt x="234873" y="48348"/>
                  </a:lnTo>
                  <a:lnTo>
                    <a:pt x="234873" y="32410"/>
                  </a:lnTo>
                  <a:lnTo>
                    <a:pt x="196519" y="32410"/>
                  </a:lnTo>
                  <a:lnTo>
                    <a:pt x="196519" y="15913"/>
                  </a:lnTo>
                  <a:lnTo>
                    <a:pt x="240106" y="15913"/>
                  </a:lnTo>
                  <a:lnTo>
                    <a:pt x="240106" y="0"/>
                  </a:lnTo>
                  <a:lnTo>
                    <a:pt x="178727" y="0"/>
                  </a:lnTo>
                  <a:lnTo>
                    <a:pt x="178727" y="81343"/>
                  </a:lnTo>
                  <a:lnTo>
                    <a:pt x="240690" y="81343"/>
                  </a:lnTo>
                  <a:lnTo>
                    <a:pt x="240690" y="65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 descr="letter g"/>
            <p:cNvSpPr/>
            <p:nvPr/>
          </p:nvSpPr>
          <p:spPr>
            <a:xfrm>
              <a:off x="15821494" y="11878566"/>
              <a:ext cx="77495" cy="841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99300" y="10099510"/>
              <a:ext cx="8897620" cy="1887855"/>
            </a:xfrm>
            <a:custGeom>
              <a:avLst/>
              <a:gdLst/>
              <a:ahLst/>
              <a:cxnLst/>
              <a:rect l="l" t="t" r="r" b="b"/>
              <a:pathLst>
                <a:path w="8897619" h="1887854">
                  <a:moveTo>
                    <a:pt x="279400" y="1747735"/>
                  </a:moveTo>
                  <a:lnTo>
                    <a:pt x="272275" y="1703590"/>
                  </a:lnTo>
                  <a:lnTo>
                    <a:pt x="252437" y="1665236"/>
                  </a:lnTo>
                  <a:lnTo>
                    <a:pt x="222199" y="1634998"/>
                  </a:lnTo>
                  <a:lnTo>
                    <a:pt x="183845" y="1615160"/>
                  </a:lnTo>
                  <a:lnTo>
                    <a:pt x="139700" y="1608035"/>
                  </a:lnTo>
                  <a:lnTo>
                    <a:pt x="95542" y="1615160"/>
                  </a:lnTo>
                  <a:lnTo>
                    <a:pt x="57188" y="1634998"/>
                  </a:lnTo>
                  <a:lnTo>
                    <a:pt x="26949" y="1665236"/>
                  </a:lnTo>
                  <a:lnTo>
                    <a:pt x="7112" y="1703590"/>
                  </a:lnTo>
                  <a:lnTo>
                    <a:pt x="0" y="1747735"/>
                  </a:lnTo>
                  <a:lnTo>
                    <a:pt x="7112" y="1791893"/>
                  </a:lnTo>
                  <a:lnTo>
                    <a:pt x="26949" y="1830247"/>
                  </a:lnTo>
                  <a:lnTo>
                    <a:pt x="57188" y="1860486"/>
                  </a:lnTo>
                  <a:lnTo>
                    <a:pt x="95542" y="1880323"/>
                  </a:lnTo>
                  <a:lnTo>
                    <a:pt x="139700" y="1887435"/>
                  </a:lnTo>
                  <a:lnTo>
                    <a:pt x="183845" y="1880323"/>
                  </a:lnTo>
                  <a:lnTo>
                    <a:pt x="222199" y="1860486"/>
                  </a:lnTo>
                  <a:lnTo>
                    <a:pt x="252437" y="1830247"/>
                  </a:lnTo>
                  <a:lnTo>
                    <a:pt x="272275" y="1791893"/>
                  </a:lnTo>
                  <a:lnTo>
                    <a:pt x="279400" y="1747735"/>
                  </a:lnTo>
                  <a:close/>
                </a:path>
                <a:path w="8897619" h="1887854">
                  <a:moveTo>
                    <a:pt x="8322297" y="1351991"/>
                  </a:moveTo>
                  <a:lnTo>
                    <a:pt x="8230844" y="743902"/>
                  </a:lnTo>
                  <a:lnTo>
                    <a:pt x="8183613" y="438785"/>
                  </a:lnTo>
                  <a:lnTo>
                    <a:pt x="8157248" y="273113"/>
                  </a:lnTo>
                  <a:lnTo>
                    <a:pt x="8141513" y="177241"/>
                  </a:lnTo>
                  <a:lnTo>
                    <a:pt x="8127860" y="97129"/>
                  </a:lnTo>
                  <a:lnTo>
                    <a:pt x="8116760" y="36309"/>
                  </a:lnTo>
                  <a:lnTo>
                    <a:pt x="8112328" y="14249"/>
                  </a:lnTo>
                  <a:lnTo>
                    <a:pt x="8110144" y="3898"/>
                  </a:lnTo>
                  <a:lnTo>
                    <a:pt x="8109191" y="0"/>
                  </a:lnTo>
                  <a:lnTo>
                    <a:pt x="8109699" y="4991"/>
                  </a:lnTo>
                  <a:lnTo>
                    <a:pt x="8110334" y="14249"/>
                  </a:lnTo>
                  <a:lnTo>
                    <a:pt x="8112112" y="45466"/>
                  </a:lnTo>
                  <a:lnTo>
                    <a:pt x="8112925" y="67056"/>
                  </a:lnTo>
                  <a:lnTo>
                    <a:pt x="8113509" y="92316"/>
                  </a:lnTo>
                  <a:lnTo>
                    <a:pt x="8113738" y="121018"/>
                  </a:lnTo>
                  <a:lnTo>
                    <a:pt x="8113471" y="152908"/>
                  </a:lnTo>
                  <a:lnTo>
                    <a:pt x="8110956" y="225323"/>
                  </a:lnTo>
                  <a:lnTo>
                    <a:pt x="8108429" y="265366"/>
                  </a:lnTo>
                  <a:lnTo>
                    <a:pt x="8104886" y="307657"/>
                  </a:lnTo>
                  <a:lnTo>
                    <a:pt x="8100200" y="351955"/>
                  </a:lnTo>
                  <a:lnTo>
                    <a:pt x="8094231" y="398030"/>
                  </a:lnTo>
                  <a:lnTo>
                    <a:pt x="8086852" y="445617"/>
                  </a:lnTo>
                  <a:lnTo>
                    <a:pt x="8077924" y="494499"/>
                  </a:lnTo>
                  <a:lnTo>
                    <a:pt x="8067319" y="544449"/>
                  </a:lnTo>
                  <a:lnTo>
                    <a:pt x="8054899" y="595198"/>
                  </a:lnTo>
                  <a:lnTo>
                    <a:pt x="8040548" y="646531"/>
                  </a:lnTo>
                  <a:lnTo>
                    <a:pt x="8024127" y="698207"/>
                  </a:lnTo>
                  <a:lnTo>
                    <a:pt x="8005483" y="749973"/>
                  </a:lnTo>
                  <a:lnTo>
                    <a:pt x="7984528" y="801624"/>
                  </a:lnTo>
                  <a:lnTo>
                    <a:pt x="7961084" y="852881"/>
                  </a:lnTo>
                  <a:lnTo>
                    <a:pt x="7935049" y="903541"/>
                  </a:lnTo>
                  <a:lnTo>
                    <a:pt x="7906283" y="953338"/>
                  </a:lnTo>
                  <a:lnTo>
                    <a:pt x="7874648" y="1002055"/>
                  </a:lnTo>
                  <a:lnTo>
                    <a:pt x="7840027" y="1049451"/>
                  </a:lnTo>
                  <a:lnTo>
                    <a:pt x="7802270" y="1095286"/>
                  </a:lnTo>
                  <a:lnTo>
                    <a:pt x="7761249" y="1139317"/>
                  </a:lnTo>
                  <a:lnTo>
                    <a:pt x="7716837" y="1181303"/>
                  </a:lnTo>
                  <a:lnTo>
                    <a:pt x="7668908" y="1221016"/>
                  </a:lnTo>
                  <a:lnTo>
                    <a:pt x="7617320" y="1258214"/>
                  </a:lnTo>
                  <a:lnTo>
                    <a:pt x="7853172" y="1309306"/>
                  </a:lnTo>
                  <a:lnTo>
                    <a:pt x="7990941" y="1336484"/>
                  </a:lnTo>
                  <a:lnTo>
                    <a:pt x="8083893" y="1348879"/>
                  </a:lnTo>
                  <a:lnTo>
                    <a:pt x="8185251" y="1355610"/>
                  </a:lnTo>
                  <a:lnTo>
                    <a:pt x="8264423" y="1358303"/>
                  </a:lnTo>
                  <a:lnTo>
                    <a:pt x="8305114" y="1356690"/>
                  </a:lnTo>
                  <a:lnTo>
                    <a:pt x="8320138" y="1353642"/>
                  </a:lnTo>
                  <a:lnTo>
                    <a:pt x="8322297" y="1351991"/>
                  </a:lnTo>
                  <a:close/>
                </a:path>
                <a:path w="8897619" h="1887854">
                  <a:moveTo>
                    <a:pt x="8567585" y="1328547"/>
                  </a:moveTo>
                  <a:lnTo>
                    <a:pt x="8537435" y="1082992"/>
                  </a:lnTo>
                  <a:lnTo>
                    <a:pt x="8490102" y="581456"/>
                  </a:lnTo>
                  <a:lnTo>
                    <a:pt x="8465045" y="338797"/>
                  </a:lnTo>
                  <a:lnTo>
                    <a:pt x="8453933" y="287108"/>
                  </a:lnTo>
                  <a:lnTo>
                    <a:pt x="8448421" y="358444"/>
                  </a:lnTo>
                  <a:lnTo>
                    <a:pt x="8406981" y="536702"/>
                  </a:lnTo>
                  <a:lnTo>
                    <a:pt x="8340661" y="655751"/>
                  </a:lnTo>
                  <a:lnTo>
                    <a:pt x="8279130" y="722274"/>
                  </a:lnTo>
                  <a:lnTo>
                    <a:pt x="8252028" y="742962"/>
                  </a:lnTo>
                  <a:lnTo>
                    <a:pt x="8335721" y="1298282"/>
                  </a:lnTo>
                  <a:lnTo>
                    <a:pt x="8390522" y="1310259"/>
                  </a:lnTo>
                  <a:lnTo>
                    <a:pt x="8442858" y="1319999"/>
                  </a:lnTo>
                  <a:lnTo>
                    <a:pt x="8490966" y="1326756"/>
                  </a:lnTo>
                  <a:lnTo>
                    <a:pt x="8533117" y="1329855"/>
                  </a:lnTo>
                  <a:lnTo>
                    <a:pt x="8567585" y="1328547"/>
                  </a:lnTo>
                  <a:close/>
                </a:path>
                <a:path w="8897619" h="1887854">
                  <a:moveTo>
                    <a:pt x="8832990" y="1284249"/>
                  </a:moveTo>
                  <a:lnTo>
                    <a:pt x="8831097" y="1261872"/>
                  </a:lnTo>
                  <a:lnTo>
                    <a:pt x="8771217" y="797267"/>
                  </a:lnTo>
                  <a:lnTo>
                    <a:pt x="8747227" y="533336"/>
                  </a:lnTo>
                  <a:lnTo>
                    <a:pt x="8734095" y="765670"/>
                  </a:lnTo>
                  <a:lnTo>
                    <a:pt x="8709723" y="899401"/>
                  </a:lnTo>
                  <a:lnTo>
                    <a:pt x="8656091" y="985151"/>
                  </a:lnTo>
                  <a:lnTo>
                    <a:pt x="8555215" y="1073581"/>
                  </a:lnTo>
                  <a:lnTo>
                    <a:pt x="8579117" y="1249807"/>
                  </a:lnTo>
                  <a:lnTo>
                    <a:pt x="8634527" y="1261897"/>
                  </a:lnTo>
                  <a:lnTo>
                    <a:pt x="8693036" y="1273035"/>
                  </a:lnTo>
                  <a:lnTo>
                    <a:pt x="8749233" y="1281557"/>
                  </a:lnTo>
                  <a:lnTo>
                    <a:pt x="8797696" y="1285836"/>
                  </a:lnTo>
                  <a:lnTo>
                    <a:pt x="8832990" y="1284249"/>
                  </a:lnTo>
                  <a:close/>
                </a:path>
                <a:path w="8897619" h="1887854">
                  <a:moveTo>
                    <a:pt x="8897429" y="1845894"/>
                  </a:moveTo>
                  <a:lnTo>
                    <a:pt x="8853246" y="1845894"/>
                  </a:lnTo>
                  <a:lnTo>
                    <a:pt x="8853246" y="1828800"/>
                  </a:lnTo>
                  <a:lnTo>
                    <a:pt x="8891613" y="1828800"/>
                  </a:lnTo>
                  <a:lnTo>
                    <a:pt x="8891613" y="1812861"/>
                  </a:lnTo>
                  <a:lnTo>
                    <a:pt x="8853246" y="1812861"/>
                  </a:lnTo>
                  <a:lnTo>
                    <a:pt x="8853246" y="1796364"/>
                  </a:lnTo>
                  <a:lnTo>
                    <a:pt x="8896845" y="1796364"/>
                  </a:lnTo>
                  <a:lnTo>
                    <a:pt x="8896845" y="1780451"/>
                  </a:lnTo>
                  <a:lnTo>
                    <a:pt x="8835492" y="1780451"/>
                  </a:lnTo>
                  <a:lnTo>
                    <a:pt x="8835492" y="1861794"/>
                  </a:lnTo>
                  <a:lnTo>
                    <a:pt x="8897429" y="1861794"/>
                  </a:lnTo>
                  <a:lnTo>
                    <a:pt x="8897429" y="1845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99300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52564" y="221974"/>
                  </a:lnTo>
                  <a:lnTo>
                    <a:pt x="121518" y="221974"/>
                  </a:lnTo>
                  <a:lnTo>
                    <a:pt x="121518" y="147806"/>
                  </a:lnTo>
                  <a:lnTo>
                    <a:pt x="106850" y="147806"/>
                  </a:lnTo>
                  <a:lnTo>
                    <a:pt x="106850" y="121593"/>
                  </a:lnTo>
                  <a:lnTo>
                    <a:pt x="121518" y="121593"/>
                  </a:lnTo>
                  <a:lnTo>
                    <a:pt x="121518" y="104639"/>
                  </a:lnTo>
                  <a:lnTo>
                    <a:pt x="122813" y="94660"/>
                  </a:lnTo>
                  <a:lnTo>
                    <a:pt x="127564" y="84533"/>
                  </a:lnTo>
                  <a:lnTo>
                    <a:pt x="137067" y="76680"/>
                  </a:lnTo>
                  <a:lnTo>
                    <a:pt x="152621" y="73524"/>
                  </a:lnTo>
                  <a:lnTo>
                    <a:pt x="260889" y="7352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260889" y="73524"/>
                  </a:moveTo>
                  <a:lnTo>
                    <a:pt x="152621" y="73524"/>
                  </a:lnTo>
                  <a:lnTo>
                    <a:pt x="175455" y="73600"/>
                  </a:lnTo>
                  <a:lnTo>
                    <a:pt x="175455" y="99051"/>
                  </a:lnTo>
                  <a:lnTo>
                    <a:pt x="156177" y="99051"/>
                  </a:lnTo>
                  <a:lnTo>
                    <a:pt x="152341" y="100397"/>
                  </a:lnTo>
                  <a:lnTo>
                    <a:pt x="152341" y="121593"/>
                  </a:lnTo>
                  <a:lnTo>
                    <a:pt x="175849" y="121593"/>
                  </a:lnTo>
                  <a:lnTo>
                    <a:pt x="173144" y="147806"/>
                  </a:lnTo>
                  <a:lnTo>
                    <a:pt x="152341" y="147806"/>
                  </a:lnTo>
                  <a:lnTo>
                    <a:pt x="152341" y="221974"/>
                  </a:lnTo>
                  <a:lnTo>
                    <a:pt x="252564" y="22197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60889" y="73524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35084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35088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59751" y="208076"/>
                  </a:lnTo>
                  <a:lnTo>
                    <a:pt x="112859" y="208076"/>
                  </a:lnTo>
                  <a:lnTo>
                    <a:pt x="100199" y="207154"/>
                  </a:lnTo>
                  <a:lnTo>
                    <a:pt x="88115" y="204476"/>
                  </a:lnTo>
                  <a:lnTo>
                    <a:pt x="76728" y="200179"/>
                  </a:lnTo>
                  <a:lnTo>
                    <a:pt x="66161" y="194398"/>
                  </a:lnTo>
                  <a:lnTo>
                    <a:pt x="78231" y="194398"/>
                  </a:lnTo>
                  <a:lnTo>
                    <a:pt x="83898" y="193919"/>
                  </a:lnTo>
                  <a:lnTo>
                    <a:pt x="93788" y="191358"/>
                  </a:lnTo>
                  <a:lnTo>
                    <a:pt x="102952" y="187266"/>
                  </a:lnTo>
                  <a:lnTo>
                    <a:pt x="111246" y="181787"/>
                  </a:lnTo>
                  <a:lnTo>
                    <a:pt x="101726" y="180076"/>
                  </a:lnTo>
                  <a:lnTo>
                    <a:pt x="93480" y="175652"/>
                  </a:lnTo>
                  <a:lnTo>
                    <a:pt x="87009" y="169005"/>
                  </a:lnTo>
                  <a:lnTo>
                    <a:pt x="82811" y="160629"/>
                  </a:lnTo>
                  <a:lnTo>
                    <a:pt x="94624" y="160629"/>
                  </a:lnTo>
                  <a:lnTo>
                    <a:pt x="96552" y="160108"/>
                  </a:lnTo>
                  <a:lnTo>
                    <a:pt x="86864" y="156332"/>
                  </a:lnTo>
                  <a:lnTo>
                    <a:pt x="79121" y="149655"/>
                  </a:lnTo>
                  <a:lnTo>
                    <a:pt x="73989" y="140736"/>
                  </a:lnTo>
                  <a:lnTo>
                    <a:pt x="72130" y="130238"/>
                  </a:lnTo>
                  <a:lnTo>
                    <a:pt x="72130" y="129857"/>
                  </a:lnTo>
                  <a:lnTo>
                    <a:pt x="81488" y="129857"/>
                  </a:lnTo>
                  <a:lnTo>
                    <a:pt x="80360" y="128888"/>
                  </a:lnTo>
                  <a:lnTo>
                    <a:pt x="76085" y="122907"/>
                  </a:lnTo>
                  <a:lnTo>
                    <a:pt x="73340" y="115968"/>
                  </a:lnTo>
                  <a:lnTo>
                    <a:pt x="72371" y="108318"/>
                  </a:lnTo>
                  <a:lnTo>
                    <a:pt x="72371" y="102743"/>
                  </a:lnTo>
                  <a:lnTo>
                    <a:pt x="73883" y="97510"/>
                  </a:lnTo>
                  <a:lnTo>
                    <a:pt x="76499" y="93002"/>
                  </a:lnTo>
                  <a:lnTo>
                    <a:pt x="152376" y="93002"/>
                  </a:lnTo>
                  <a:lnTo>
                    <a:pt x="157095" y="89820"/>
                  </a:lnTo>
                  <a:lnTo>
                    <a:pt x="168955" y="87426"/>
                  </a:lnTo>
                  <a:lnTo>
                    <a:pt x="268079" y="87426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273272" y="101714"/>
                  </a:moveTo>
                  <a:lnTo>
                    <a:pt x="214611" y="101714"/>
                  </a:lnTo>
                  <a:lnTo>
                    <a:pt x="210535" y="107810"/>
                  </a:lnTo>
                  <a:lnTo>
                    <a:pt x="205379" y="113182"/>
                  </a:lnTo>
                  <a:lnTo>
                    <a:pt x="199422" y="117475"/>
                  </a:lnTo>
                  <a:lnTo>
                    <a:pt x="199421" y="121911"/>
                  </a:lnTo>
                  <a:lnTo>
                    <a:pt x="193850" y="151942"/>
                  </a:lnTo>
                  <a:lnTo>
                    <a:pt x="177192" y="179843"/>
                  </a:lnTo>
                  <a:lnTo>
                    <a:pt x="150032" y="200197"/>
                  </a:lnTo>
                  <a:lnTo>
                    <a:pt x="112859" y="208076"/>
                  </a:lnTo>
                  <a:lnTo>
                    <a:pt x="259751" y="208076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3272" y="101714"/>
                  </a:lnTo>
                  <a:close/>
                </a:path>
                <a:path w="279400" h="279400">
                  <a:moveTo>
                    <a:pt x="78231" y="194398"/>
                  </a:moveTo>
                  <a:lnTo>
                    <a:pt x="66161" y="194398"/>
                  </a:lnTo>
                  <a:lnTo>
                    <a:pt x="68549" y="194678"/>
                  </a:lnTo>
                  <a:lnTo>
                    <a:pt x="70974" y="194805"/>
                  </a:lnTo>
                  <a:lnTo>
                    <a:pt x="73426" y="194805"/>
                  </a:lnTo>
                  <a:lnTo>
                    <a:pt x="78231" y="194398"/>
                  </a:lnTo>
                  <a:close/>
                </a:path>
                <a:path w="279400" h="279400">
                  <a:moveTo>
                    <a:pt x="94624" y="160629"/>
                  </a:moveTo>
                  <a:lnTo>
                    <a:pt x="82811" y="160629"/>
                  </a:lnTo>
                  <a:lnTo>
                    <a:pt x="84665" y="160985"/>
                  </a:lnTo>
                  <a:lnTo>
                    <a:pt x="86570" y="161175"/>
                  </a:lnTo>
                  <a:lnTo>
                    <a:pt x="91320" y="161175"/>
                  </a:lnTo>
                  <a:lnTo>
                    <a:pt x="94012" y="160794"/>
                  </a:lnTo>
                  <a:lnTo>
                    <a:pt x="94624" y="160629"/>
                  </a:lnTo>
                  <a:close/>
                </a:path>
                <a:path w="279400" h="279400">
                  <a:moveTo>
                    <a:pt x="81488" y="129857"/>
                  </a:moveTo>
                  <a:lnTo>
                    <a:pt x="72130" y="129857"/>
                  </a:lnTo>
                  <a:lnTo>
                    <a:pt x="76232" y="132143"/>
                  </a:lnTo>
                  <a:lnTo>
                    <a:pt x="80931" y="133502"/>
                  </a:lnTo>
                  <a:lnTo>
                    <a:pt x="85922" y="133667"/>
                  </a:lnTo>
                  <a:lnTo>
                    <a:pt x="81488" y="129857"/>
                  </a:lnTo>
                  <a:close/>
                </a:path>
                <a:path w="279400" h="279400">
                  <a:moveTo>
                    <a:pt x="152376" y="93002"/>
                  </a:moveTo>
                  <a:lnTo>
                    <a:pt x="76499" y="93002"/>
                  </a:lnTo>
                  <a:lnTo>
                    <a:pt x="89081" y="105570"/>
                  </a:lnTo>
                  <a:lnTo>
                    <a:pt x="104025" y="115349"/>
                  </a:lnTo>
                  <a:lnTo>
                    <a:pt x="120899" y="121911"/>
                  </a:lnTo>
                  <a:lnTo>
                    <a:pt x="139275" y="124828"/>
                  </a:lnTo>
                  <a:lnTo>
                    <a:pt x="138754" y="122593"/>
                  </a:lnTo>
                  <a:lnTo>
                    <a:pt x="138488" y="120281"/>
                  </a:lnTo>
                  <a:lnTo>
                    <a:pt x="138570" y="117475"/>
                  </a:lnTo>
                  <a:lnTo>
                    <a:pt x="140882" y="106029"/>
                  </a:lnTo>
                  <a:lnTo>
                    <a:pt x="147411" y="96348"/>
                  </a:lnTo>
                  <a:lnTo>
                    <a:pt x="152376" y="93002"/>
                  </a:lnTo>
                  <a:close/>
                </a:path>
                <a:path w="279400" h="279400">
                  <a:moveTo>
                    <a:pt x="269235" y="89662"/>
                  </a:moveTo>
                  <a:lnTo>
                    <a:pt x="210522" y="89662"/>
                  </a:lnTo>
                  <a:lnTo>
                    <a:pt x="208236" y="96774"/>
                  </a:lnTo>
                  <a:lnTo>
                    <a:pt x="203423" y="102743"/>
                  </a:lnTo>
                  <a:lnTo>
                    <a:pt x="197136" y="106502"/>
                  </a:lnTo>
                  <a:lnTo>
                    <a:pt x="203296" y="105778"/>
                  </a:lnTo>
                  <a:lnTo>
                    <a:pt x="209163" y="104127"/>
                  </a:lnTo>
                  <a:lnTo>
                    <a:pt x="214611" y="101714"/>
                  </a:lnTo>
                  <a:lnTo>
                    <a:pt x="273272" y="101714"/>
                  </a:lnTo>
                  <a:lnTo>
                    <a:pt x="272277" y="95544"/>
                  </a:lnTo>
                  <a:lnTo>
                    <a:pt x="269235" y="89662"/>
                  </a:lnTo>
                  <a:close/>
                </a:path>
                <a:path w="279400" h="279400">
                  <a:moveTo>
                    <a:pt x="268079" y="87426"/>
                  </a:moveTo>
                  <a:lnTo>
                    <a:pt x="177705" y="87426"/>
                  </a:lnTo>
                  <a:lnTo>
                    <a:pt x="185617" y="91135"/>
                  </a:lnTo>
                  <a:lnTo>
                    <a:pt x="191180" y="97040"/>
                  </a:lnTo>
                  <a:lnTo>
                    <a:pt x="198114" y="95681"/>
                  </a:lnTo>
                  <a:lnTo>
                    <a:pt x="204629" y="93141"/>
                  </a:lnTo>
                  <a:lnTo>
                    <a:pt x="210522" y="89662"/>
                  </a:lnTo>
                  <a:lnTo>
                    <a:pt x="269235" y="89662"/>
                  </a:lnTo>
                  <a:lnTo>
                    <a:pt x="268079" y="87426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70868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70863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48784" y="225865"/>
                  </a:lnTo>
                  <a:lnTo>
                    <a:pt x="100823" y="225865"/>
                  </a:lnTo>
                  <a:lnTo>
                    <a:pt x="81026" y="221841"/>
                  </a:lnTo>
                  <a:lnTo>
                    <a:pt x="64812" y="210886"/>
                  </a:lnTo>
                  <a:lnTo>
                    <a:pt x="53857" y="194672"/>
                  </a:lnTo>
                  <a:lnTo>
                    <a:pt x="49833" y="174875"/>
                  </a:lnTo>
                  <a:lnTo>
                    <a:pt x="49833" y="96782"/>
                  </a:lnTo>
                  <a:lnTo>
                    <a:pt x="53857" y="76978"/>
                  </a:lnTo>
                  <a:lnTo>
                    <a:pt x="64812" y="60760"/>
                  </a:lnTo>
                  <a:lnTo>
                    <a:pt x="81026" y="49803"/>
                  </a:lnTo>
                  <a:lnTo>
                    <a:pt x="100823" y="45779"/>
                  </a:lnTo>
                  <a:lnTo>
                    <a:pt x="241029" y="45779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174115" y="45779"/>
                  </a:moveTo>
                  <a:lnTo>
                    <a:pt x="100823" y="45779"/>
                  </a:lnTo>
                  <a:lnTo>
                    <a:pt x="81026" y="49803"/>
                  </a:lnTo>
                  <a:lnTo>
                    <a:pt x="64812" y="60760"/>
                  </a:lnTo>
                  <a:lnTo>
                    <a:pt x="53857" y="76978"/>
                  </a:lnTo>
                  <a:lnTo>
                    <a:pt x="49833" y="96782"/>
                  </a:lnTo>
                  <a:lnTo>
                    <a:pt x="49833" y="174875"/>
                  </a:lnTo>
                  <a:lnTo>
                    <a:pt x="53857" y="194672"/>
                  </a:lnTo>
                  <a:lnTo>
                    <a:pt x="64812" y="210886"/>
                  </a:lnTo>
                  <a:lnTo>
                    <a:pt x="81026" y="221841"/>
                  </a:lnTo>
                  <a:lnTo>
                    <a:pt x="100823" y="225865"/>
                  </a:lnTo>
                  <a:lnTo>
                    <a:pt x="174115" y="225865"/>
                  </a:lnTo>
                  <a:lnTo>
                    <a:pt x="193912" y="221841"/>
                  </a:lnTo>
                  <a:lnTo>
                    <a:pt x="207899" y="212390"/>
                  </a:lnTo>
                  <a:lnTo>
                    <a:pt x="100823" y="212390"/>
                  </a:lnTo>
                  <a:lnTo>
                    <a:pt x="93478" y="211666"/>
                  </a:lnTo>
                  <a:lnTo>
                    <a:pt x="64019" y="182218"/>
                  </a:lnTo>
                  <a:lnTo>
                    <a:pt x="63295" y="174875"/>
                  </a:lnTo>
                  <a:lnTo>
                    <a:pt x="63417" y="95544"/>
                  </a:lnTo>
                  <a:lnTo>
                    <a:pt x="86507" y="62105"/>
                  </a:lnTo>
                  <a:lnTo>
                    <a:pt x="100823" y="59254"/>
                  </a:lnTo>
                  <a:lnTo>
                    <a:pt x="207897" y="59254"/>
                  </a:lnTo>
                  <a:lnTo>
                    <a:pt x="193912" y="49803"/>
                  </a:lnTo>
                  <a:lnTo>
                    <a:pt x="174115" y="45779"/>
                  </a:lnTo>
                  <a:close/>
                </a:path>
                <a:path w="279400" h="279400">
                  <a:moveTo>
                    <a:pt x="241029" y="45779"/>
                  </a:moveTo>
                  <a:lnTo>
                    <a:pt x="174115" y="45779"/>
                  </a:lnTo>
                  <a:lnTo>
                    <a:pt x="193912" y="49803"/>
                  </a:lnTo>
                  <a:lnTo>
                    <a:pt x="210126" y="60760"/>
                  </a:lnTo>
                  <a:lnTo>
                    <a:pt x="221082" y="76978"/>
                  </a:lnTo>
                  <a:lnTo>
                    <a:pt x="225105" y="96782"/>
                  </a:lnTo>
                  <a:lnTo>
                    <a:pt x="225105" y="174875"/>
                  </a:lnTo>
                  <a:lnTo>
                    <a:pt x="221082" y="194672"/>
                  </a:lnTo>
                  <a:lnTo>
                    <a:pt x="210126" y="210886"/>
                  </a:lnTo>
                  <a:lnTo>
                    <a:pt x="193912" y="221841"/>
                  </a:lnTo>
                  <a:lnTo>
                    <a:pt x="174115" y="225865"/>
                  </a:lnTo>
                  <a:lnTo>
                    <a:pt x="248784" y="22586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41029" y="45779"/>
                  </a:lnTo>
                  <a:close/>
                </a:path>
                <a:path w="279400" h="279400">
                  <a:moveTo>
                    <a:pt x="174115" y="59254"/>
                  </a:moveTo>
                  <a:lnTo>
                    <a:pt x="100823" y="59254"/>
                  </a:lnTo>
                  <a:lnTo>
                    <a:pt x="93478" y="59978"/>
                  </a:lnTo>
                  <a:lnTo>
                    <a:pt x="64019" y="89437"/>
                  </a:lnTo>
                  <a:lnTo>
                    <a:pt x="63295" y="174875"/>
                  </a:lnTo>
                  <a:lnTo>
                    <a:pt x="64019" y="182218"/>
                  </a:lnTo>
                  <a:lnTo>
                    <a:pt x="93478" y="211666"/>
                  </a:lnTo>
                  <a:lnTo>
                    <a:pt x="100823" y="212390"/>
                  </a:lnTo>
                  <a:lnTo>
                    <a:pt x="174115" y="212390"/>
                  </a:lnTo>
                  <a:lnTo>
                    <a:pt x="208786" y="189188"/>
                  </a:lnTo>
                  <a:lnTo>
                    <a:pt x="210550" y="183396"/>
                  </a:lnTo>
                  <a:lnTo>
                    <a:pt x="137742" y="183396"/>
                  </a:lnTo>
                  <a:lnTo>
                    <a:pt x="118948" y="179602"/>
                  </a:lnTo>
                  <a:lnTo>
                    <a:pt x="103605" y="169257"/>
                  </a:lnTo>
                  <a:lnTo>
                    <a:pt x="93262" y="153912"/>
                  </a:lnTo>
                  <a:lnTo>
                    <a:pt x="89469" y="135124"/>
                  </a:lnTo>
                  <a:lnTo>
                    <a:pt x="93262" y="116337"/>
                  </a:lnTo>
                  <a:lnTo>
                    <a:pt x="103605" y="100997"/>
                  </a:lnTo>
                  <a:lnTo>
                    <a:pt x="118948" y="90656"/>
                  </a:lnTo>
                  <a:lnTo>
                    <a:pt x="137742" y="86864"/>
                  </a:lnTo>
                  <a:lnTo>
                    <a:pt x="175347" y="86864"/>
                  </a:lnTo>
                  <a:lnTo>
                    <a:pt x="175347" y="79802"/>
                  </a:lnTo>
                  <a:lnTo>
                    <a:pt x="180465" y="74684"/>
                  </a:lnTo>
                  <a:lnTo>
                    <a:pt x="204224" y="74684"/>
                  </a:lnTo>
                  <a:lnTo>
                    <a:pt x="200607" y="70290"/>
                  </a:lnTo>
                  <a:lnTo>
                    <a:pt x="194862" y="65565"/>
                  </a:lnTo>
                  <a:lnTo>
                    <a:pt x="188423" y="62105"/>
                  </a:lnTo>
                  <a:lnTo>
                    <a:pt x="181453" y="59978"/>
                  </a:lnTo>
                  <a:lnTo>
                    <a:pt x="174115" y="59254"/>
                  </a:lnTo>
                  <a:close/>
                </a:path>
                <a:path w="279400" h="279400">
                  <a:moveTo>
                    <a:pt x="207897" y="59254"/>
                  </a:moveTo>
                  <a:lnTo>
                    <a:pt x="174115" y="59254"/>
                  </a:lnTo>
                  <a:lnTo>
                    <a:pt x="181453" y="59978"/>
                  </a:lnTo>
                  <a:lnTo>
                    <a:pt x="188423" y="62105"/>
                  </a:lnTo>
                  <a:lnTo>
                    <a:pt x="211509" y="95544"/>
                  </a:lnTo>
                  <a:lnTo>
                    <a:pt x="211631" y="174875"/>
                  </a:lnTo>
                  <a:lnTo>
                    <a:pt x="210908" y="182218"/>
                  </a:lnTo>
                  <a:lnTo>
                    <a:pt x="181453" y="211666"/>
                  </a:lnTo>
                  <a:lnTo>
                    <a:pt x="174115" y="212390"/>
                  </a:lnTo>
                  <a:lnTo>
                    <a:pt x="207899" y="212390"/>
                  </a:lnTo>
                  <a:lnTo>
                    <a:pt x="210126" y="210886"/>
                  </a:lnTo>
                  <a:lnTo>
                    <a:pt x="221082" y="194672"/>
                  </a:lnTo>
                  <a:lnTo>
                    <a:pt x="225105" y="174875"/>
                  </a:lnTo>
                  <a:lnTo>
                    <a:pt x="225105" y="96782"/>
                  </a:lnTo>
                  <a:lnTo>
                    <a:pt x="221082" y="76978"/>
                  </a:lnTo>
                  <a:lnTo>
                    <a:pt x="210126" y="60760"/>
                  </a:lnTo>
                  <a:lnTo>
                    <a:pt x="207897" y="59254"/>
                  </a:lnTo>
                  <a:close/>
                </a:path>
                <a:path w="279400" h="279400">
                  <a:moveTo>
                    <a:pt x="137742" y="86864"/>
                  </a:moveTo>
                  <a:lnTo>
                    <a:pt x="118948" y="90656"/>
                  </a:lnTo>
                  <a:lnTo>
                    <a:pt x="103605" y="100997"/>
                  </a:lnTo>
                  <a:lnTo>
                    <a:pt x="93262" y="116337"/>
                  </a:lnTo>
                  <a:lnTo>
                    <a:pt x="89469" y="135124"/>
                  </a:lnTo>
                  <a:lnTo>
                    <a:pt x="93262" y="153912"/>
                  </a:lnTo>
                  <a:lnTo>
                    <a:pt x="103605" y="169257"/>
                  </a:lnTo>
                  <a:lnTo>
                    <a:pt x="118948" y="179602"/>
                  </a:lnTo>
                  <a:lnTo>
                    <a:pt x="137742" y="183396"/>
                  </a:lnTo>
                  <a:lnTo>
                    <a:pt x="156529" y="179602"/>
                  </a:lnTo>
                  <a:lnTo>
                    <a:pt x="171869" y="169257"/>
                  </a:lnTo>
                  <a:lnTo>
                    <a:pt x="173543" y="166772"/>
                  </a:lnTo>
                  <a:lnTo>
                    <a:pt x="137501" y="166772"/>
                  </a:lnTo>
                  <a:lnTo>
                    <a:pt x="125202" y="164289"/>
                  </a:lnTo>
                  <a:lnTo>
                    <a:pt x="115158" y="157515"/>
                  </a:lnTo>
                  <a:lnTo>
                    <a:pt x="108386" y="147468"/>
                  </a:lnTo>
                  <a:lnTo>
                    <a:pt x="105903" y="135162"/>
                  </a:lnTo>
                  <a:lnTo>
                    <a:pt x="108386" y="122863"/>
                  </a:lnTo>
                  <a:lnTo>
                    <a:pt x="115158" y="112819"/>
                  </a:lnTo>
                  <a:lnTo>
                    <a:pt x="125202" y="106047"/>
                  </a:lnTo>
                  <a:lnTo>
                    <a:pt x="137501" y="103564"/>
                  </a:lnTo>
                  <a:lnTo>
                    <a:pt x="173599" y="103564"/>
                  </a:lnTo>
                  <a:lnTo>
                    <a:pt x="171869" y="100997"/>
                  </a:lnTo>
                  <a:lnTo>
                    <a:pt x="156529" y="90656"/>
                  </a:lnTo>
                  <a:lnTo>
                    <a:pt x="137742" y="86864"/>
                  </a:lnTo>
                  <a:close/>
                </a:path>
                <a:path w="279400" h="279400">
                  <a:moveTo>
                    <a:pt x="175347" y="86864"/>
                  </a:moveTo>
                  <a:lnTo>
                    <a:pt x="137742" y="86864"/>
                  </a:lnTo>
                  <a:lnTo>
                    <a:pt x="156529" y="90656"/>
                  </a:lnTo>
                  <a:lnTo>
                    <a:pt x="171869" y="100997"/>
                  </a:lnTo>
                  <a:lnTo>
                    <a:pt x="182210" y="116337"/>
                  </a:lnTo>
                  <a:lnTo>
                    <a:pt x="186002" y="135124"/>
                  </a:lnTo>
                  <a:lnTo>
                    <a:pt x="182210" y="153912"/>
                  </a:lnTo>
                  <a:lnTo>
                    <a:pt x="171869" y="169257"/>
                  </a:lnTo>
                  <a:lnTo>
                    <a:pt x="156529" y="179602"/>
                  </a:lnTo>
                  <a:lnTo>
                    <a:pt x="137742" y="183396"/>
                  </a:lnTo>
                  <a:lnTo>
                    <a:pt x="210550" y="183396"/>
                  </a:lnTo>
                  <a:lnTo>
                    <a:pt x="210908" y="182218"/>
                  </a:lnTo>
                  <a:lnTo>
                    <a:pt x="211631" y="174875"/>
                  </a:lnTo>
                  <a:lnTo>
                    <a:pt x="211631" y="97532"/>
                  </a:lnTo>
                  <a:lnTo>
                    <a:pt x="180465" y="97532"/>
                  </a:lnTo>
                  <a:lnTo>
                    <a:pt x="175347" y="92426"/>
                  </a:lnTo>
                  <a:lnTo>
                    <a:pt x="175347" y="86864"/>
                  </a:lnTo>
                  <a:close/>
                </a:path>
                <a:path w="279400" h="279400">
                  <a:moveTo>
                    <a:pt x="137501" y="103564"/>
                  </a:moveTo>
                  <a:lnTo>
                    <a:pt x="125202" y="106047"/>
                  </a:lnTo>
                  <a:lnTo>
                    <a:pt x="115158" y="112819"/>
                  </a:lnTo>
                  <a:lnTo>
                    <a:pt x="108386" y="122863"/>
                  </a:lnTo>
                  <a:lnTo>
                    <a:pt x="105903" y="135162"/>
                  </a:lnTo>
                  <a:lnTo>
                    <a:pt x="108386" y="147468"/>
                  </a:lnTo>
                  <a:lnTo>
                    <a:pt x="115158" y="157515"/>
                  </a:lnTo>
                  <a:lnTo>
                    <a:pt x="125202" y="164289"/>
                  </a:lnTo>
                  <a:lnTo>
                    <a:pt x="137501" y="166772"/>
                  </a:lnTo>
                  <a:lnTo>
                    <a:pt x="149805" y="164289"/>
                  </a:lnTo>
                  <a:lnTo>
                    <a:pt x="159848" y="157515"/>
                  </a:lnTo>
                  <a:lnTo>
                    <a:pt x="166617" y="147468"/>
                  </a:lnTo>
                  <a:lnTo>
                    <a:pt x="169098" y="135162"/>
                  </a:lnTo>
                  <a:lnTo>
                    <a:pt x="166617" y="122863"/>
                  </a:lnTo>
                  <a:lnTo>
                    <a:pt x="159848" y="112819"/>
                  </a:lnTo>
                  <a:lnTo>
                    <a:pt x="149805" y="106047"/>
                  </a:lnTo>
                  <a:lnTo>
                    <a:pt x="137501" y="103564"/>
                  </a:lnTo>
                  <a:close/>
                </a:path>
                <a:path w="279400" h="279400">
                  <a:moveTo>
                    <a:pt x="173599" y="103564"/>
                  </a:moveTo>
                  <a:lnTo>
                    <a:pt x="137501" y="103564"/>
                  </a:lnTo>
                  <a:lnTo>
                    <a:pt x="149805" y="106047"/>
                  </a:lnTo>
                  <a:lnTo>
                    <a:pt x="159848" y="112819"/>
                  </a:lnTo>
                  <a:lnTo>
                    <a:pt x="166617" y="122863"/>
                  </a:lnTo>
                  <a:lnTo>
                    <a:pt x="169098" y="135162"/>
                  </a:lnTo>
                  <a:lnTo>
                    <a:pt x="166617" y="147468"/>
                  </a:lnTo>
                  <a:lnTo>
                    <a:pt x="159848" y="157515"/>
                  </a:lnTo>
                  <a:lnTo>
                    <a:pt x="149805" y="164289"/>
                  </a:lnTo>
                  <a:lnTo>
                    <a:pt x="137501" y="166772"/>
                  </a:lnTo>
                  <a:lnTo>
                    <a:pt x="173543" y="166772"/>
                  </a:lnTo>
                  <a:lnTo>
                    <a:pt x="182210" y="153912"/>
                  </a:lnTo>
                  <a:lnTo>
                    <a:pt x="186002" y="135124"/>
                  </a:lnTo>
                  <a:lnTo>
                    <a:pt x="182210" y="116337"/>
                  </a:lnTo>
                  <a:lnTo>
                    <a:pt x="173599" y="103564"/>
                  </a:lnTo>
                  <a:close/>
                </a:path>
                <a:path w="279400" h="279400">
                  <a:moveTo>
                    <a:pt x="193089" y="74684"/>
                  </a:moveTo>
                  <a:lnTo>
                    <a:pt x="180465" y="74684"/>
                  </a:lnTo>
                  <a:lnTo>
                    <a:pt x="175347" y="79802"/>
                  </a:lnTo>
                  <a:lnTo>
                    <a:pt x="175347" y="92426"/>
                  </a:lnTo>
                  <a:lnTo>
                    <a:pt x="180465" y="97532"/>
                  </a:lnTo>
                  <a:lnTo>
                    <a:pt x="193089" y="97532"/>
                  </a:lnTo>
                  <a:lnTo>
                    <a:pt x="198207" y="92426"/>
                  </a:lnTo>
                  <a:lnTo>
                    <a:pt x="198207" y="79802"/>
                  </a:lnTo>
                  <a:lnTo>
                    <a:pt x="193089" y="74684"/>
                  </a:lnTo>
                  <a:close/>
                </a:path>
                <a:path w="279400" h="279400">
                  <a:moveTo>
                    <a:pt x="204224" y="74684"/>
                  </a:moveTo>
                  <a:lnTo>
                    <a:pt x="193089" y="74684"/>
                  </a:lnTo>
                  <a:lnTo>
                    <a:pt x="198207" y="79802"/>
                  </a:lnTo>
                  <a:lnTo>
                    <a:pt x="198207" y="92426"/>
                  </a:lnTo>
                  <a:lnTo>
                    <a:pt x="193089" y="97532"/>
                  </a:lnTo>
                  <a:lnTo>
                    <a:pt x="211631" y="97532"/>
                  </a:lnTo>
                  <a:lnTo>
                    <a:pt x="211509" y="95544"/>
                  </a:lnTo>
                  <a:lnTo>
                    <a:pt x="210908" y="89437"/>
                  </a:lnTo>
                  <a:lnTo>
                    <a:pt x="208786" y="82465"/>
                  </a:lnTo>
                  <a:lnTo>
                    <a:pt x="205330" y="76028"/>
                  </a:lnTo>
                  <a:lnTo>
                    <a:pt x="204224" y="74684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06652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06639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12344" y="141185"/>
                  </a:moveTo>
                  <a:lnTo>
                    <a:pt x="86360" y="141185"/>
                  </a:lnTo>
                  <a:lnTo>
                    <a:pt x="86360" y="148590"/>
                  </a:lnTo>
                  <a:lnTo>
                    <a:pt x="95110" y="148590"/>
                  </a:lnTo>
                  <a:lnTo>
                    <a:pt x="95110" y="192125"/>
                  </a:lnTo>
                  <a:lnTo>
                    <a:pt x="103568" y="192125"/>
                  </a:lnTo>
                  <a:lnTo>
                    <a:pt x="103568" y="148590"/>
                  </a:lnTo>
                  <a:lnTo>
                    <a:pt x="112344" y="148590"/>
                  </a:lnTo>
                  <a:lnTo>
                    <a:pt x="112344" y="141185"/>
                  </a:lnTo>
                  <a:close/>
                </a:path>
                <a:path w="279400" h="279400">
                  <a:moveTo>
                    <a:pt x="137083" y="154546"/>
                  </a:moveTo>
                  <a:lnTo>
                    <a:pt x="129565" y="154546"/>
                  </a:lnTo>
                  <a:lnTo>
                    <a:pt x="129565" y="183083"/>
                  </a:lnTo>
                  <a:lnTo>
                    <a:pt x="128854" y="183896"/>
                  </a:lnTo>
                  <a:lnTo>
                    <a:pt x="128092" y="184569"/>
                  </a:lnTo>
                  <a:lnTo>
                    <a:pt x="126390" y="185623"/>
                  </a:lnTo>
                  <a:lnTo>
                    <a:pt x="125691" y="185889"/>
                  </a:lnTo>
                  <a:lnTo>
                    <a:pt x="124447" y="185889"/>
                  </a:lnTo>
                  <a:lnTo>
                    <a:pt x="123939" y="185699"/>
                  </a:lnTo>
                  <a:lnTo>
                    <a:pt x="123304" y="184886"/>
                  </a:lnTo>
                  <a:lnTo>
                    <a:pt x="123139" y="184251"/>
                  </a:lnTo>
                  <a:lnTo>
                    <a:pt x="123139" y="154546"/>
                  </a:lnTo>
                  <a:lnTo>
                    <a:pt x="115633" y="154546"/>
                  </a:lnTo>
                  <a:lnTo>
                    <a:pt x="115633" y="188201"/>
                  </a:lnTo>
                  <a:lnTo>
                    <a:pt x="116078" y="189852"/>
                  </a:lnTo>
                  <a:lnTo>
                    <a:pt x="117843" y="192125"/>
                  </a:lnTo>
                  <a:lnTo>
                    <a:pt x="119126" y="192671"/>
                  </a:lnTo>
                  <a:lnTo>
                    <a:pt x="122275" y="192671"/>
                  </a:lnTo>
                  <a:lnTo>
                    <a:pt x="123736" y="192278"/>
                  </a:lnTo>
                  <a:lnTo>
                    <a:pt x="126733" y="190677"/>
                  </a:lnTo>
                  <a:lnTo>
                    <a:pt x="128181" y="189509"/>
                  </a:lnTo>
                  <a:lnTo>
                    <a:pt x="129565" y="187985"/>
                  </a:lnTo>
                  <a:lnTo>
                    <a:pt x="129565" y="192125"/>
                  </a:lnTo>
                  <a:lnTo>
                    <a:pt x="137083" y="192125"/>
                  </a:lnTo>
                  <a:lnTo>
                    <a:pt x="137083" y="154546"/>
                  </a:lnTo>
                  <a:close/>
                </a:path>
                <a:path w="279400" h="279400">
                  <a:moveTo>
                    <a:pt x="142087" y="85432"/>
                  </a:moveTo>
                  <a:lnTo>
                    <a:pt x="141744" y="84696"/>
                  </a:lnTo>
                  <a:lnTo>
                    <a:pt x="140360" y="83566"/>
                  </a:lnTo>
                  <a:lnTo>
                    <a:pt x="139458" y="83299"/>
                  </a:lnTo>
                  <a:lnTo>
                    <a:pt x="137312" y="83299"/>
                  </a:lnTo>
                  <a:lnTo>
                    <a:pt x="136461" y="83566"/>
                  </a:lnTo>
                  <a:lnTo>
                    <a:pt x="135178" y="84696"/>
                  </a:lnTo>
                  <a:lnTo>
                    <a:pt x="134848" y="85432"/>
                  </a:lnTo>
                  <a:lnTo>
                    <a:pt x="134848" y="110020"/>
                  </a:lnTo>
                  <a:lnTo>
                    <a:pt x="135166" y="110883"/>
                  </a:lnTo>
                  <a:lnTo>
                    <a:pt x="136359" y="112141"/>
                  </a:lnTo>
                  <a:lnTo>
                    <a:pt x="137210" y="112445"/>
                  </a:lnTo>
                  <a:lnTo>
                    <a:pt x="138328" y="112445"/>
                  </a:lnTo>
                  <a:lnTo>
                    <a:pt x="139484" y="112445"/>
                  </a:lnTo>
                  <a:lnTo>
                    <a:pt x="140385" y="112115"/>
                  </a:lnTo>
                  <a:lnTo>
                    <a:pt x="141744" y="110858"/>
                  </a:lnTo>
                  <a:lnTo>
                    <a:pt x="142087" y="109982"/>
                  </a:lnTo>
                  <a:lnTo>
                    <a:pt x="142087" y="85432"/>
                  </a:lnTo>
                  <a:close/>
                </a:path>
                <a:path w="279400" h="279400">
                  <a:moveTo>
                    <a:pt x="164325" y="186715"/>
                  </a:moveTo>
                  <a:lnTo>
                    <a:pt x="164223" y="160045"/>
                  </a:lnTo>
                  <a:lnTo>
                    <a:pt x="163715" y="158089"/>
                  </a:lnTo>
                  <a:lnTo>
                    <a:pt x="163309" y="157581"/>
                  </a:lnTo>
                  <a:lnTo>
                    <a:pt x="161201" y="154876"/>
                  </a:lnTo>
                  <a:lnTo>
                    <a:pt x="159397" y="154089"/>
                  </a:lnTo>
                  <a:lnTo>
                    <a:pt x="156591" y="154089"/>
                  </a:lnTo>
                  <a:lnTo>
                    <a:pt x="156591" y="162636"/>
                  </a:lnTo>
                  <a:lnTo>
                    <a:pt x="156464" y="184975"/>
                  </a:lnTo>
                  <a:lnTo>
                    <a:pt x="156375" y="185369"/>
                  </a:lnTo>
                  <a:lnTo>
                    <a:pt x="155841" y="186042"/>
                  </a:lnTo>
                  <a:lnTo>
                    <a:pt x="155511" y="186436"/>
                  </a:lnTo>
                  <a:lnTo>
                    <a:pt x="154851" y="186715"/>
                  </a:lnTo>
                  <a:lnTo>
                    <a:pt x="153289" y="186715"/>
                  </a:lnTo>
                  <a:lnTo>
                    <a:pt x="152679" y="186563"/>
                  </a:lnTo>
                  <a:lnTo>
                    <a:pt x="151523" y="186042"/>
                  </a:lnTo>
                  <a:lnTo>
                    <a:pt x="150926" y="185572"/>
                  </a:lnTo>
                  <a:lnTo>
                    <a:pt x="150329" y="184975"/>
                  </a:lnTo>
                  <a:lnTo>
                    <a:pt x="150329" y="161556"/>
                  </a:lnTo>
                  <a:lnTo>
                    <a:pt x="150837" y="161048"/>
                  </a:lnTo>
                  <a:lnTo>
                    <a:pt x="151345" y="160655"/>
                  </a:lnTo>
                  <a:lnTo>
                    <a:pt x="152400" y="160159"/>
                  </a:lnTo>
                  <a:lnTo>
                    <a:pt x="152933" y="160045"/>
                  </a:lnTo>
                  <a:lnTo>
                    <a:pt x="154470" y="160045"/>
                  </a:lnTo>
                  <a:lnTo>
                    <a:pt x="155270" y="160375"/>
                  </a:lnTo>
                  <a:lnTo>
                    <a:pt x="156337" y="161671"/>
                  </a:lnTo>
                  <a:lnTo>
                    <a:pt x="156591" y="162636"/>
                  </a:lnTo>
                  <a:lnTo>
                    <a:pt x="156591" y="154089"/>
                  </a:lnTo>
                  <a:lnTo>
                    <a:pt x="155841" y="154089"/>
                  </a:lnTo>
                  <a:lnTo>
                    <a:pt x="154686" y="154368"/>
                  </a:lnTo>
                  <a:lnTo>
                    <a:pt x="152412" y="155575"/>
                  </a:lnTo>
                  <a:lnTo>
                    <a:pt x="151333" y="156451"/>
                  </a:lnTo>
                  <a:lnTo>
                    <a:pt x="150329" y="157581"/>
                  </a:lnTo>
                  <a:lnTo>
                    <a:pt x="150329" y="141173"/>
                  </a:lnTo>
                  <a:lnTo>
                    <a:pt x="142735" y="141173"/>
                  </a:lnTo>
                  <a:lnTo>
                    <a:pt x="142735" y="192112"/>
                  </a:lnTo>
                  <a:lnTo>
                    <a:pt x="150329" y="192112"/>
                  </a:lnTo>
                  <a:lnTo>
                    <a:pt x="150329" y="189230"/>
                  </a:lnTo>
                  <a:lnTo>
                    <a:pt x="151307" y="190385"/>
                  </a:lnTo>
                  <a:lnTo>
                    <a:pt x="152387" y="191236"/>
                  </a:lnTo>
                  <a:lnTo>
                    <a:pt x="153543" y="191770"/>
                  </a:lnTo>
                  <a:lnTo>
                    <a:pt x="154673" y="192328"/>
                  </a:lnTo>
                  <a:lnTo>
                    <a:pt x="155994" y="192595"/>
                  </a:lnTo>
                  <a:lnTo>
                    <a:pt x="159677" y="192595"/>
                  </a:lnTo>
                  <a:lnTo>
                    <a:pt x="161391" y="191897"/>
                  </a:lnTo>
                  <a:lnTo>
                    <a:pt x="163588" y="189230"/>
                  </a:lnTo>
                  <a:lnTo>
                    <a:pt x="163753" y="189039"/>
                  </a:lnTo>
                  <a:lnTo>
                    <a:pt x="164325" y="187007"/>
                  </a:lnTo>
                  <a:lnTo>
                    <a:pt x="164325" y="186715"/>
                  </a:lnTo>
                  <a:close/>
                </a:path>
                <a:path w="279400" h="279400">
                  <a:moveTo>
                    <a:pt x="190385" y="161086"/>
                  </a:moveTo>
                  <a:lnTo>
                    <a:pt x="190068" y="160172"/>
                  </a:lnTo>
                  <a:lnTo>
                    <a:pt x="189458" y="158356"/>
                  </a:lnTo>
                  <a:lnTo>
                    <a:pt x="185762" y="154559"/>
                  </a:lnTo>
                  <a:lnTo>
                    <a:pt x="183121" y="153606"/>
                  </a:lnTo>
                  <a:lnTo>
                    <a:pt x="182651" y="153606"/>
                  </a:lnTo>
                  <a:lnTo>
                    <a:pt x="182651" y="163017"/>
                  </a:lnTo>
                  <a:lnTo>
                    <a:pt x="182651" y="168389"/>
                  </a:lnTo>
                  <a:lnTo>
                    <a:pt x="176009" y="168389"/>
                  </a:lnTo>
                  <a:lnTo>
                    <a:pt x="176009" y="163017"/>
                  </a:lnTo>
                  <a:lnTo>
                    <a:pt x="176263" y="161886"/>
                  </a:lnTo>
                  <a:lnTo>
                    <a:pt x="177317" y="160515"/>
                  </a:lnTo>
                  <a:lnTo>
                    <a:pt x="178155" y="160172"/>
                  </a:lnTo>
                  <a:lnTo>
                    <a:pt x="180505" y="160172"/>
                  </a:lnTo>
                  <a:lnTo>
                    <a:pt x="181356" y="160515"/>
                  </a:lnTo>
                  <a:lnTo>
                    <a:pt x="181864" y="161213"/>
                  </a:lnTo>
                  <a:lnTo>
                    <a:pt x="182384" y="161886"/>
                  </a:lnTo>
                  <a:lnTo>
                    <a:pt x="182651" y="163017"/>
                  </a:lnTo>
                  <a:lnTo>
                    <a:pt x="182651" y="153606"/>
                  </a:lnTo>
                  <a:lnTo>
                    <a:pt x="176314" y="153606"/>
                  </a:lnTo>
                  <a:lnTo>
                    <a:pt x="173583" y="154635"/>
                  </a:lnTo>
                  <a:lnTo>
                    <a:pt x="169329" y="158724"/>
                  </a:lnTo>
                  <a:lnTo>
                    <a:pt x="168402" y="161086"/>
                  </a:lnTo>
                  <a:lnTo>
                    <a:pt x="168351" y="185381"/>
                  </a:lnTo>
                  <a:lnTo>
                    <a:pt x="169252" y="187998"/>
                  </a:lnTo>
                  <a:lnTo>
                    <a:pt x="173101" y="192125"/>
                  </a:lnTo>
                  <a:lnTo>
                    <a:pt x="175755" y="193141"/>
                  </a:lnTo>
                  <a:lnTo>
                    <a:pt x="182854" y="193141"/>
                  </a:lnTo>
                  <a:lnTo>
                    <a:pt x="185674" y="192163"/>
                  </a:lnTo>
                  <a:lnTo>
                    <a:pt x="189445" y="188277"/>
                  </a:lnTo>
                  <a:lnTo>
                    <a:pt x="189992" y="186575"/>
                  </a:lnTo>
                  <a:lnTo>
                    <a:pt x="190309" y="185597"/>
                  </a:lnTo>
                  <a:lnTo>
                    <a:pt x="190385" y="179603"/>
                  </a:lnTo>
                  <a:lnTo>
                    <a:pt x="182651" y="179603"/>
                  </a:lnTo>
                  <a:lnTo>
                    <a:pt x="182651" y="183527"/>
                  </a:lnTo>
                  <a:lnTo>
                    <a:pt x="182397" y="184937"/>
                  </a:lnTo>
                  <a:lnTo>
                    <a:pt x="181914" y="185597"/>
                  </a:lnTo>
                  <a:lnTo>
                    <a:pt x="181406" y="186245"/>
                  </a:lnTo>
                  <a:lnTo>
                    <a:pt x="180530" y="186575"/>
                  </a:lnTo>
                  <a:lnTo>
                    <a:pt x="178092" y="186575"/>
                  </a:lnTo>
                  <a:lnTo>
                    <a:pt x="177241" y="186194"/>
                  </a:lnTo>
                  <a:lnTo>
                    <a:pt x="176250" y="184658"/>
                  </a:lnTo>
                  <a:lnTo>
                    <a:pt x="176047" y="183527"/>
                  </a:lnTo>
                  <a:lnTo>
                    <a:pt x="176009" y="174231"/>
                  </a:lnTo>
                  <a:lnTo>
                    <a:pt x="190385" y="174231"/>
                  </a:lnTo>
                  <a:lnTo>
                    <a:pt x="190385" y="168389"/>
                  </a:lnTo>
                  <a:lnTo>
                    <a:pt x="190385" y="161086"/>
                  </a:lnTo>
                  <a:close/>
                </a:path>
                <a:path w="279400" h="279400">
                  <a:moveTo>
                    <a:pt x="279400" y="139700"/>
                  </a:moveTo>
                  <a:lnTo>
                    <a:pt x="278104" y="131622"/>
                  </a:lnTo>
                  <a:lnTo>
                    <a:pt x="276161" y="119608"/>
                  </a:lnTo>
                  <a:lnTo>
                    <a:pt x="276098" y="119176"/>
                  </a:lnTo>
                  <a:lnTo>
                    <a:pt x="275996" y="118567"/>
                  </a:lnTo>
                  <a:lnTo>
                    <a:pt x="272288" y="95554"/>
                  </a:lnTo>
                  <a:lnTo>
                    <a:pt x="262775" y="77177"/>
                  </a:lnTo>
                  <a:lnTo>
                    <a:pt x="262242" y="76136"/>
                  </a:lnTo>
                  <a:lnTo>
                    <a:pt x="255168" y="62458"/>
                  </a:lnTo>
                  <a:lnTo>
                    <a:pt x="252450" y="57200"/>
                  </a:lnTo>
                  <a:lnTo>
                    <a:pt x="222211" y="26962"/>
                  </a:lnTo>
                  <a:lnTo>
                    <a:pt x="213880" y="22656"/>
                  </a:lnTo>
                  <a:lnTo>
                    <a:pt x="213880" y="158750"/>
                  </a:lnTo>
                  <a:lnTo>
                    <a:pt x="213880" y="180543"/>
                  </a:lnTo>
                  <a:lnTo>
                    <a:pt x="211747" y="191096"/>
                  </a:lnTo>
                  <a:lnTo>
                    <a:pt x="205943" y="199720"/>
                  </a:lnTo>
                  <a:lnTo>
                    <a:pt x="197319" y="205536"/>
                  </a:lnTo>
                  <a:lnTo>
                    <a:pt x="186766" y="207670"/>
                  </a:lnTo>
                  <a:lnTo>
                    <a:pt x="92532" y="207670"/>
                  </a:lnTo>
                  <a:lnTo>
                    <a:pt x="81978" y="205536"/>
                  </a:lnTo>
                  <a:lnTo>
                    <a:pt x="73367" y="199720"/>
                  </a:lnTo>
                  <a:lnTo>
                    <a:pt x="67564" y="191096"/>
                  </a:lnTo>
                  <a:lnTo>
                    <a:pt x="65430" y="180543"/>
                  </a:lnTo>
                  <a:lnTo>
                    <a:pt x="65430" y="158750"/>
                  </a:lnTo>
                  <a:lnTo>
                    <a:pt x="67564" y="148196"/>
                  </a:lnTo>
                  <a:lnTo>
                    <a:pt x="73367" y="139573"/>
                  </a:lnTo>
                  <a:lnTo>
                    <a:pt x="81978" y="133756"/>
                  </a:lnTo>
                  <a:lnTo>
                    <a:pt x="92532" y="131622"/>
                  </a:lnTo>
                  <a:lnTo>
                    <a:pt x="186766" y="131622"/>
                  </a:lnTo>
                  <a:lnTo>
                    <a:pt x="197319" y="133756"/>
                  </a:lnTo>
                  <a:lnTo>
                    <a:pt x="205943" y="139573"/>
                  </a:lnTo>
                  <a:lnTo>
                    <a:pt x="211747" y="148196"/>
                  </a:lnTo>
                  <a:lnTo>
                    <a:pt x="213880" y="158750"/>
                  </a:lnTo>
                  <a:lnTo>
                    <a:pt x="213880" y="22656"/>
                  </a:lnTo>
                  <a:lnTo>
                    <a:pt x="183857" y="7124"/>
                  </a:lnTo>
                  <a:lnTo>
                    <a:pt x="181698" y="6781"/>
                  </a:lnTo>
                  <a:lnTo>
                    <a:pt x="181698" y="77177"/>
                  </a:lnTo>
                  <a:lnTo>
                    <a:pt x="181698" y="118567"/>
                  </a:lnTo>
                  <a:lnTo>
                    <a:pt x="173228" y="118567"/>
                  </a:lnTo>
                  <a:lnTo>
                    <a:pt x="173228" y="113982"/>
                  </a:lnTo>
                  <a:lnTo>
                    <a:pt x="171678" y="115671"/>
                  </a:lnTo>
                  <a:lnTo>
                    <a:pt x="170053" y="116967"/>
                  </a:lnTo>
                  <a:lnTo>
                    <a:pt x="166674" y="118706"/>
                  </a:lnTo>
                  <a:lnTo>
                    <a:pt x="165049" y="119176"/>
                  </a:lnTo>
                  <a:lnTo>
                    <a:pt x="161505" y="119176"/>
                  </a:lnTo>
                  <a:lnTo>
                    <a:pt x="160032" y="118541"/>
                  </a:lnTo>
                  <a:lnTo>
                    <a:pt x="158051" y="116090"/>
                  </a:lnTo>
                  <a:lnTo>
                    <a:pt x="157645" y="114566"/>
                  </a:lnTo>
                  <a:lnTo>
                    <a:pt x="157556" y="77177"/>
                  </a:lnTo>
                  <a:lnTo>
                    <a:pt x="166001" y="77177"/>
                  </a:lnTo>
                  <a:lnTo>
                    <a:pt x="166090" y="110236"/>
                  </a:lnTo>
                  <a:lnTo>
                    <a:pt x="166192" y="110591"/>
                  </a:lnTo>
                  <a:lnTo>
                    <a:pt x="166890" y="111480"/>
                  </a:lnTo>
                  <a:lnTo>
                    <a:pt x="167474" y="111696"/>
                  </a:lnTo>
                  <a:lnTo>
                    <a:pt x="168884" y="111696"/>
                  </a:lnTo>
                  <a:lnTo>
                    <a:pt x="169672" y="111404"/>
                  </a:lnTo>
                  <a:lnTo>
                    <a:pt x="171577" y="110236"/>
                  </a:lnTo>
                  <a:lnTo>
                    <a:pt x="172440" y="109499"/>
                  </a:lnTo>
                  <a:lnTo>
                    <a:pt x="173228" y="108610"/>
                  </a:lnTo>
                  <a:lnTo>
                    <a:pt x="173228" y="77177"/>
                  </a:lnTo>
                  <a:lnTo>
                    <a:pt x="181698" y="77177"/>
                  </a:lnTo>
                  <a:lnTo>
                    <a:pt x="181698" y="6781"/>
                  </a:lnTo>
                  <a:lnTo>
                    <a:pt x="150698" y="1778"/>
                  </a:lnTo>
                  <a:lnTo>
                    <a:pt x="150698" y="83731"/>
                  </a:lnTo>
                  <a:lnTo>
                    <a:pt x="150698" y="111798"/>
                  </a:lnTo>
                  <a:lnTo>
                    <a:pt x="149606" y="114566"/>
                  </a:lnTo>
                  <a:lnTo>
                    <a:pt x="147434" y="116598"/>
                  </a:lnTo>
                  <a:lnTo>
                    <a:pt x="145224" y="118605"/>
                  </a:lnTo>
                  <a:lnTo>
                    <a:pt x="142201" y="119608"/>
                  </a:lnTo>
                  <a:lnTo>
                    <a:pt x="134670" y="119608"/>
                  </a:lnTo>
                  <a:lnTo>
                    <a:pt x="131711" y="118567"/>
                  </a:lnTo>
                  <a:lnTo>
                    <a:pt x="127279" y="114401"/>
                  </a:lnTo>
                  <a:lnTo>
                    <a:pt x="126238" y="111798"/>
                  </a:lnTo>
                  <a:lnTo>
                    <a:pt x="126161" y="83426"/>
                  </a:lnTo>
                  <a:lnTo>
                    <a:pt x="127304" y="80873"/>
                  </a:lnTo>
                  <a:lnTo>
                    <a:pt x="131838" y="77076"/>
                  </a:lnTo>
                  <a:lnTo>
                    <a:pt x="134912" y="76136"/>
                  </a:lnTo>
                  <a:lnTo>
                    <a:pt x="142252" y="76136"/>
                  </a:lnTo>
                  <a:lnTo>
                    <a:pt x="145122" y="77139"/>
                  </a:lnTo>
                  <a:lnTo>
                    <a:pt x="149580" y="81127"/>
                  </a:lnTo>
                  <a:lnTo>
                    <a:pt x="150698" y="83731"/>
                  </a:lnTo>
                  <a:lnTo>
                    <a:pt x="150698" y="1778"/>
                  </a:lnTo>
                  <a:lnTo>
                    <a:pt x="139700" y="0"/>
                  </a:lnTo>
                  <a:lnTo>
                    <a:pt x="125476" y="2298"/>
                  </a:lnTo>
                  <a:lnTo>
                    <a:pt x="125476" y="62458"/>
                  </a:lnTo>
                  <a:lnTo>
                    <a:pt x="114388" y="95288"/>
                  </a:lnTo>
                  <a:lnTo>
                    <a:pt x="114388" y="118567"/>
                  </a:lnTo>
                  <a:lnTo>
                    <a:pt x="104876" y="118567"/>
                  </a:lnTo>
                  <a:lnTo>
                    <a:pt x="104876" y="96329"/>
                  </a:lnTo>
                  <a:lnTo>
                    <a:pt x="93535" y="62458"/>
                  </a:lnTo>
                  <a:lnTo>
                    <a:pt x="103136" y="62458"/>
                  </a:lnTo>
                  <a:lnTo>
                    <a:pt x="109308" y="84886"/>
                  </a:lnTo>
                  <a:lnTo>
                    <a:pt x="109905" y="84886"/>
                  </a:lnTo>
                  <a:lnTo>
                    <a:pt x="115811" y="62458"/>
                  </a:lnTo>
                  <a:lnTo>
                    <a:pt x="125476" y="62458"/>
                  </a:lnTo>
                  <a:lnTo>
                    <a:pt x="125476" y="2298"/>
                  </a:lnTo>
                  <a:lnTo>
                    <a:pt x="57200" y="26962"/>
                  </a:lnTo>
                  <a:lnTo>
                    <a:pt x="26962" y="57200"/>
                  </a:lnTo>
                  <a:lnTo>
                    <a:pt x="7124" y="95554"/>
                  </a:lnTo>
                  <a:lnTo>
                    <a:pt x="0" y="139700"/>
                  </a:lnTo>
                  <a:lnTo>
                    <a:pt x="7124" y="183857"/>
                  </a:lnTo>
                  <a:lnTo>
                    <a:pt x="26962" y="222211"/>
                  </a:lnTo>
                  <a:lnTo>
                    <a:pt x="57200" y="252450"/>
                  </a:lnTo>
                  <a:lnTo>
                    <a:pt x="95542" y="272288"/>
                  </a:lnTo>
                  <a:lnTo>
                    <a:pt x="139700" y="279400"/>
                  </a:lnTo>
                  <a:lnTo>
                    <a:pt x="183857" y="272288"/>
                  </a:lnTo>
                  <a:lnTo>
                    <a:pt x="222211" y="252450"/>
                  </a:lnTo>
                  <a:lnTo>
                    <a:pt x="252450" y="222211"/>
                  </a:lnTo>
                  <a:lnTo>
                    <a:pt x="259969" y="207670"/>
                  </a:lnTo>
                  <a:lnTo>
                    <a:pt x="272288" y="183857"/>
                  </a:lnTo>
                  <a:lnTo>
                    <a:pt x="279400" y="13970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442436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42439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4" y="272277"/>
                  </a:lnTo>
                  <a:lnTo>
                    <a:pt x="222199" y="252445"/>
                  </a:lnTo>
                  <a:lnTo>
                    <a:pt x="251111" y="223530"/>
                  </a:lnTo>
                  <a:lnTo>
                    <a:pt x="128121" y="223530"/>
                  </a:lnTo>
                  <a:lnTo>
                    <a:pt x="106608" y="208328"/>
                  </a:lnTo>
                  <a:lnTo>
                    <a:pt x="79556" y="208328"/>
                  </a:lnTo>
                  <a:lnTo>
                    <a:pt x="78476" y="208112"/>
                  </a:lnTo>
                  <a:lnTo>
                    <a:pt x="77564" y="205038"/>
                  </a:lnTo>
                  <a:lnTo>
                    <a:pt x="76168" y="198688"/>
                  </a:lnTo>
                  <a:lnTo>
                    <a:pt x="75733" y="196961"/>
                  </a:lnTo>
                  <a:lnTo>
                    <a:pt x="51718" y="186242"/>
                  </a:lnTo>
                  <a:lnTo>
                    <a:pt x="52378" y="185392"/>
                  </a:lnTo>
                  <a:lnTo>
                    <a:pt x="53330" y="185252"/>
                  </a:lnTo>
                  <a:lnTo>
                    <a:pt x="69797" y="178758"/>
                  </a:lnTo>
                  <a:lnTo>
                    <a:pt x="92459" y="148041"/>
                  </a:lnTo>
                  <a:lnTo>
                    <a:pt x="89767" y="141691"/>
                  </a:lnTo>
                  <a:lnTo>
                    <a:pt x="78540" y="138135"/>
                  </a:lnTo>
                  <a:lnTo>
                    <a:pt x="70348" y="134896"/>
                  </a:lnTo>
                  <a:lnTo>
                    <a:pt x="69713" y="131836"/>
                  </a:lnTo>
                  <a:lnTo>
                    <a:pt x="70514" y="127645"/>
                  </a:lnTo>
                  <a:lnTo>
                    <a:pt x="74057" y="125803"/>
                  </a:lnTo>
                  <a:lnTo>
                    <a:pt x="93359" y="125803"/>
                  </a:lnTo>
                  <a:lnTo>
                    <a:pt x="93094" y="121511"/>
                  </a:lnTo>
                  <a:lnTo>
                    <a:pt x="92566" y="112100"/>
                  </a:lnTo>
                  <a:lnTo>
                    <a:pt x="92433" y="102476"/>
                  </a:lnTo>
                  <a:lnTo>
                    <a:pt x="93156" y="93505"/>
                  </a:lnTo>
                  <a:lnTo>
                    <a:pt x="118113" y="62751"/>
                  </a:lnTo>
                  <a:lnTo>
                    <a:pt x="253134" y="58544"/>
                  </a:lnTo>
                  <a:lnTo>
                    <a:pt x="252437" y="57195"/>
                  </a:lnTo>
                  <a:lnTo>
                    <a:pt x="222199" y="26954"/>
                  </a:lnTo>
                  <a:lnTo>
                    <a:pt x="183854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139424" y="223492"/>
                  </a:moveTo>
                  <a:lnTo>
                    <a:pt x="138827" y="223530"/>
                  </a:lnTo>
                  <a:lnTo>
                    <a:pt x="140757" y="223530"/>
                  </a:lnTo>
                  <a:lnTo>
                    <a:pt x="139424" y="223492"/>
                  </a:lnTo>
                  <a:close/>
                </a:path>
                <a:path w="279400" h="279400">
                  <a:moveTo>
                    <a:pt x="189106" y="206677"/>
                  </a:moveTo>
                  <a:lnTo>
                    <a:pt x="182794" y="206677"/>
                  </a:lnTo>
                  <a:lnTo>
                    <a:pt x="180381" y="206880"/>
                  </a:lnTo>
                  <a:lnTo>
                    <a:pt x="173003" y="208112"/>
                  </a:lnTo>
                  <a:lnTo>
                    <a:pt x="151171" y="223530"/>
                  </a:lnTo>
                  <a:lnTo>
                    <a:pt x="251111" y="223530"/>
                  </a:lnTo>
                  <a:lnTo>
                    <a:pt x="252437" y="222204"/>
                  </a:lnTo>
                  <a:lnTo>
                    <a:pt x="259684" y="208188"/>
                  </a:lnTo>
                  <a:lnTo>
                    <a:pt x="197869" y="208188"/>
                  </a:lnTo>
                  <a:lnTo>
                    <a:pt x="196625" y="208036"/>
                  </a:lnTo>
                  <a:lnTo>
                    <a:pt x="192243" y="207185"/>
                  </a:lnTo>
                  <a:lnTo>
                    <a:pt x="189106" y="206677"/>
                  </a:lnTo>
                  <a:close/>
                </a:path>
                <a:path w="279400" h="279400">
                  <a:moveTo>
                    <a:pt x="96510" y="206677"/>
                  </a:moveTo>
                  <a:lnTo>
                    <a:pt x="89983" y="206677"/>
                  </a:lnTo>
                  <a:lnTo>
                    <a:pt x="81524" y="208328"/>
                  </a:lnTo>
                  <a:lnTo>
                    <a:pt x="106608" y="208328"/>
                  </a:lnTo>
                  <a:lnTo>
                    <a:pt x="106302" y="208112"/>
                  </a:lnTo>
                  <a:lnTo>
                    <a:pt x="98923" y="206880"/>
                  </a:lnTo>
                  <a:lnTo>
                    <a:pt x="96510" y="206677"/>
                  </a:lnTo>
                  <a:close/>
                </a:path>
                <a:path w="279400" h="279400">
                  <a:moveTo>
                    <a:pt x="277127" y="125689"/>
                  </a:moveTo>
                  <a:lnTo>
                    <a:pt x="203051" y="125689"/>
                  </a:lnTo>
                  <a:lnTo>
                    <a:pt x="204143" y="125905"/>
                  </a:lnTo>
                  <a:lnTo>
                    <a:pt x="205083" y="126286"/>
                  </a:lnTo>
                  <a:lnTo>
                    <a:pt x="207635" y="127200"/>
                  </a:lnTo>
                  <a:lnTo>
                    <a:pt x="209312" y="128978"/>
                  </a:lnTo>
                  <a:lnTo>
                    <a:pt x="209375" y="132610"/>
                  </a:lnTo>
                  <a:lnTo>
                    <a:pt x="208029" y="135252"/>
                  </a:lnTo>
                  <a:lnTo>
                    <a:pt x="200765" y="138135"/>
                  </a:lnTo>
                  <a:lnTo>
                    <a:pt x="189525" y="141691"/>
                  </a:lnTo>
                  <a:lnTo>
                    <a:pt x="186833" y="148041"/>
                  </a:lnTo>
                  <a:lnTo>
                    <a:pt x="209523" y="178763"/>
                  </a:lnTo>
                  <a:lnTo>
                    <a:pt x="226927" y="185392"/>
                  </a:lnTo>
                  <a:lnTo>
                    <a:pt x="227587" y="186242"/>
                  </a:lnTo>
                  <a:lnTo>
                    <a:pt x="203635" y="196923"/>
                  </a:lnTo>
                  <a:lnTo>
                    <a:pt x="203114" y="198688"/>
                  </a:lnTo>
                  <a:lnTo>
                    <a:pt x="201702" y="205089"/>
                  </a:lnTo>
                  <a:lnTo>
                    <a:pt x="200955" y="207629"/>
                  </a:lnTo>
                  <a:lnTo>
                    <a:pt x="200206" y="208188"/>
                  </a:lnTo>
                  <a:lnTo>
                    <a:pt x="259684" y="208188"/>
                  </a:lnTo>
                  <a:lnTo>
                    <a:pt x="272266" y="183855"/>
                  </a:lnTo>
                  <a:lnTo>
                    <a:pt x="279387" y="139699"/>
                  </a:lnTo>
                  <a:lnTo>
                    <a:pt x="277127" y="125689"/>
                  </a:lnTo>
                  <a:close/>
                </a:path>
                <a:path w="279400" h="279400">
                  <a:moveTo>
                    <a:pt x="93359" y="125803"/>
                  </a:moveTo>
                  <a:lnTo>
                    <a:pt x="77702" y="125803"/>
                  </a:lnTo>
                  <a:lnTo>
                    <a:pt x="78388" y="125943"/>
                  </a:lnTo>
                  <a:lnTo>
                    <a:pt x="82337" y="127797"/>
                  </a:lnTo>
                  <a:lnTo>
                    <a:pt x="85385" y="128597"/>
                  </a:lnTo>
                  <a:lnTo>
                    <a:pt x="91634" y="128597"/>
                  </a:lnTo>
                  <a:lnTo>
                    <a:pt x="93424" y="126870"/>
                  </a:lnTo>
                  <a:lnTo>
                    <a:pt x="93359" y="125803"/>
                  </a:lnTo>
                  <a:close/>
                </a:path>
                <a:path w="279400" h="279400">
                  <a:moveTo>
                    <a:pt x="253134" y="58544"/>
                  </a:moveTo>
                  <a:lnTo>
                    <a:pt x="141392" y="58544"/>
                  </a:lnTo>
                  <a:lnTo>
                    <a:pt x="149477" y="59253"/>
                  </a:lnTo>
                  <a:lnTo>
                    <a:pt x="161193" y="62751"/>
                  </a:lnTo>
                  <a:lnTo>
                    <a:pt x="173646" y="71010"/>
                  </a:lnTo>
                  <a:lnTo>
                    <a:pt x="184106" y="86078"/>
                  </a:lnTo>
                  <a:lnTo>
                    <a:pt x="186140" y="93516"/>
                  </a:lnTo>
                  <a:lnTo>
                    <a:pt x="186861" y="102484"/>
                  </a:lnTo>
                  <a:lnTo>
                    <a:pt x="186731" y="112108"/>
                  </a:lnTo>
                  <a:lnTo>
                    <a:pt x="186172" y="122019"/>
                  </a:lnTo>
                  <a:lnTo>
                    <a:pt x="185957" y="125321"/>
                  </a:lnTo>
                  <a:lnTo>
                    <a:pt x="185893" y="126870"/>
                  </a:lnTo>
                  <a:lnTo>
                    <a:pt x="187519" y="128457"/>
                  </a:lnTo>
                  <a:lnTo>
                    <a:pt x="190821" y="128584"/>
                  </a:lnTo>
                  <a:lnTo>
                    <a:pt x="193310" y="128496"/>
                  </a:lnTo>
                  <a:lnTo>
                    <a:pt x="196193" y="127695"/>
                  </a:lnTo>
                  <a:lnTo>
                    <a:pt x="200269" y="125778"/>
                  </a:lnTo>
                  <a:lnTo>
                    <a:pt x="201285" y="125689"/>
                  </a:lnTo>
                  <a:lnTo>
                    <a:pt x="277127" y="125689"/>
                  </a:lnTo>
                  <a:lnTo>
                    <a:pt x="272266" y="95544"/>
                  </a:lnTo>
                  <a:lnTo>
                    <a:pt x="253134" y="58544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78220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34908" y="118328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3" y="0"/>
                  </a:moveTo>
                  <a:lnTo>
                    <a:pt x="63" y="228"/>
                  </a:lnTo>
                  <a:lnTo>
                    <a:pt x="203" y="317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78214" y="11707546"/>
              <a:ext cx="280035" cy="279400"/>
            </a:xfrm>
            <a:custGeom>
              <a:avLst/>
              <a:gdLst/>
              <a:ahLst/>
              <a:cxnLst/>
              <a:rect l="l" t="t" r="r" b="b"/>
              <a:pathLst>
                <a:path w="280034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61" y="272277"/>
                  </a:lnTo>
                  <a:lnTo>
                    <a:pt x="222214" y="252445"/>
                  </a:lnTo>
                  <a:lnTo>
                    <a:pt x="252457" y="222204"/>
                  </a:lnTo>
                  <a:lnTo>
                    <a:pt x="260044" y="207533"/>
                  </a:lnTo>
                  <a:lnTo>
                    <a:pt x="75644" y="207533"/>
                  </a:lnTo>
                  <a:lnTo>
                    <a:pt x="75644" y="111813"/>
                  </a:lnTo>
                  <a:lnTo>
                    <a:pt x="173131" y="111813"/>
                  </a:lnTo>
                  <a:lnTo>
                    <a:pt x="174575" y="111115"/>
                  </a:lnTo>
                  <a:lnTo>
                    <a:pt x="185587" y="109565"/>
                  </a:lnTo>
                  <a:lnTo>
                    <a:pt x="274551" y="109565"/>
                  </a:lnTo>
                  <a:lnTo>
                    <a:pt x="272804" y="98732"/>
                  </a:lnTo>
                  <a:lnTo>
                    <a:pt x="80673" y="98732"/>
                  </a:lnTo>
                  <a:lnTo>
                    <a:pt x="73777" y="91366"/>
                  </a:lnTo>
                  <a:lnTo>
                    <a:pt x="73777" y="72786"/>
                  </a:lnTo>
                  <a:lnTo>
                    <a:pt x="80901" y="65636"/>
                  </a:lnTo>
                  <a:lnTo>
                    <a:pt x="256822" y="65636"/>
                  </a:lnTo>
                  <a:lnTo>
                    <a:pt x="252457" y="57195"/>
                  </a:lnTo>
                  <a:lnTo>
                    <a:pt x="222214" y="26954"/>
                  </a:lnTo>
                  <a:lnTo>
                    <a:pt x="183861" y="7122"/>
                  </a:lnTo>
                  <a:lnTo>
                    <a:pt x="139700" y="0"/>
                  </a:lnTo>
                  <a:close/>
                </a:path>
                <a:path w="280034" h="279400">
                  <a:moveTo>
                    <a:pt x="125085" y="111813"/>
                  </a:moveTo>
                  <a:lnTo>
                    <a:pt x="107482" y="111813"/>
                  </a:lnTo>
                  <a:lnTo>
                    <a:pt x="107482" y="207533"/>
                  </a:lnTo>
                  <a:lnTo>
                    <a:pt x="125085" y="207533"/>
                  </a:lnTo>
                  <a:lnTo>
                    <a:pt x="125316" y="156314"/>
                  </a:lnTo>
                  <a:lnTo>
                    <a:pt x="125197" y="115015"/>
                  </a:lnTo>
                  <a:lnTo>
                    <a:pt x="125085" y="111813"/>
                  </a:lnTo>
                  <a:close/>
                </a:path>
                <a:path w="280034" h="279400">
                  <a:moveTo>
                    <a:pt x="174272" y="134660"/>
                  </a:moveTo>
                  <a:lnTo>
                    <a:pt x="165496" y="134660"/>
                  </a:lnTo>
                  <a:lnTo>
                    <a:pt x="160251" y="140604"/>
                  </a:lnTo>
                  <a:lnTo>
                    <a:pt x="157114" y="148363"/>
                  </a:lnTo>
                  <a:lnTo>
                    <a:pt x="156898" y="151183"/>
                  </a:lnTo>
                  <a:lnTo>
                    <a:pt x="156898" y="207533"/>
                  </a:lnTo>
                  <a:lnTo>
                    <a:pt x="190401" y="207533"/>
                  </a:lnTo>
                  <a:lnTo>
                    <a:pt x="190401" y="156314"/>
                  </a:lnTo>
                  <a:lnTo>
                    <a:pt x="189502" y="147503"/>
                  </a:lnTo>
                  <a:lnTo>
                    <a:pt x="186661" y="140662"/>
                  </a:lnTo>
                  <a:lnTo>
                    <a:pt x="181657" y="136234"/>
                  </a:lnTo>
                  <a:lnTo>
                    <a:pt x="174272" y="134660"/>
                  </a:lnTo>
                  <a:close/>
                </a:path>
                <a:path w="280034" h="279400">
                  <a:moveTo>
                    <a:pt x="274551" y="109565"/>
                  </a:moveTo>
                  <a:lnTo>
                    <a:pt x="185587" y="109565"/>
                  </a:lnTo>
                  <a:lnTo>
                    <a:pt x="200142" y="112160"/>
                  </a:lnTo>
                  <a:lnTo>
                    <a:pt x="211756" y="120074"/>
                  </a:lnTo>
                  <a:lnTo>
                    <a:pt x="219445" y="133504"/>
                  </a:lnTo>
                  <a:lnTo>
                    <a:pt x="222227" y="152643"/>
                  </a:lnTo>
                  <a:lnTo>
                    <a:pt x="222227" y="207533"/>
                  </a:lnTo>
                  <a:lnTo>
                    <a:pt x="260044" y="207533"/>
                  </a:lnTo>
                  <a:lnTo>
                    <a:pt x="272290" y="183855"/>
                  </a:lnTo>
                  <a:lnTo>
                    <a:pt x="279412" y="139699"/>
                  </a:lnTo>
                  <a:lnTo>
                    <a:pt x="274551" y="109565"/>
                  </a:lnTo>
                  <a:close/>
                </a:path>
                <a:path w="280034" h="279400">
                  <a:moveTo>
                    <a:pt x="173131" y="111813"/>
                  </a:moveTo>
                  <a:lnTo>
                    <a:pt x="156898" y="111813"/>
                  </a:lnTo>
                  <a:lnTo>
                    <a:pt x="156898" y="125351"/>
                  </a:lnTo>
                  <a:lnTo>
                    <a:pt x="160795" y="120136"/>
                  </a:lnTo>
                  <a:lnTo>
                    <a:pt x="166499" y="115015"/>
                  </a:lnTo>
                  <a:lnTo>
                    <a:pt x="173131" y="111813"/>
                  </a:lnTo>
                  <a:close/>
                </a:path>
                <a:path w="280034" h="279400">
                  <a:moveTo>
                    <a:pt x="256822" y="65636"/>
                  </a:moveTo>
                  <a:lnTo>
                    <a:pt x="102656" y="65636"/>
                  </a:lnTo>
                  <a:lnTo>
                    <a:pt x="109362" y="72786"/>
                  </a:lnTo>
                  <a:lnTo>
                    <a:pt x="109553" y="82184"/>
                  </a:lnTo>
                  <a:lnTo>
                    <a:pt x="109553" y="91366"/>
                  </a:lnTo>
                  <a:lnTo>
                    <a:pt x="102656" y="98732"/>
                  </a:lnTo>
                  <a:lnTo>
                    <a:pt x="272804" y="98732"/>
                  </a:lnTo>
                  <a:lnTo>
                    <a:pt x="272290" y="95544"/>
                  </a:lnTo>
                  <a:lnTo>
                    <a:pt x="256822" y="65636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10937" y="10814659"/>
            <a:ext cx="6634480" cy="769620"/>
            <a:chOff x="4810937" y="10814659"/>
            <a:chExt cx="6634480" cy="769620"/>
          </a:xfrm>
        </p:grpSpPr>
        <p:sp>
          <p:nvSpPr>
            <p:cNvPr id="4" name="object 4"/>
            <p:cNvSpPr/>
            <p:nvPr/>
          </p:nvSpPr>
          <p:spPr>
            <a:xfrm>
              <a:off x="4997513" y="10988204"/>
              <a:ext cx="6261100" cy="593725"/>
            </a:xfrm>
            <a:custGeom>
              <a:avLst/>
              <a:gdLst/>
              <a:ahLst/>
              <a:cxnLst/>
              <a:rect l="l" t="t" r="r" b="b"/>
              <a:pathLst>
                <a:path w="6261100" h="593725">
                  <a:moveTo>
                    <a:pt x="6260973" y="0"/>
                  </a:moveTo>
                  <a:lnTo>
                    <a:pt x="0" y="0"/>
                  </a:lnTo>
                  <a:lnTo>
                    <a:pt x="0" y="593496"/>
                  </a:lnTo>
                  <a:lnTo>
                    <a:pt x="6260973" y="593496"/>
                  </a:lnTo>
                  <a:lnTo>
                    <a:pt x="6260973" y="0"/>
                  </a:lnTo>
                  <a:close/>
                </a:path>
              </a:pathLst>
            </a:custGeom>
            <a:solidFill>
              <a:srgbClr val="193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3637" y="10827359"/>
              <a:ext cx="6609080" cy="744220"/>
            </a:xfrm>
            <a:custGeom>
              <a:avLst/>
              <a:gdLst/>
              <a:ahLst/>
              <a:cxnLst/>
              <a:rect l="l" t="t" r="r" b="b"/>
              <a:pathLst>
                <a:path w="6609080" h="744220">
                  <a:moveTo>
                    <a:pt x="0" y="744004"/>
                  </a:moveTo>
                  <a:lnTo>
                    <a:pt x="6608737" y="744004"/>
                  </a:lnTo>
                  <a:lnTo>
                    <a:pt x="6608737" y="0"/>
                  </a:lnTo>
                  <a:lnTo>
                    <a:pt x="0" y="0"/>
                  </a:lnTo>
                  <a:lnTo>
                    <a:pt x="0" y="744004"/>
                  </a:lnTo>
                  <a:close/>
                </a:path>
              </a:pathLst>
            </a:custGeom>
            <a:ln w="25400">
              <a:solidFill>
                <a:srgbClr val="193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10937" y="2042972"/>
            <a:ext cx="6634480" cy="7289800"/>
            <a:chOff x="4810937" y="2042972"/>
            <a:chExt cx="6634480" cy="7289800"/>
          </a:xfrm>
        </p:grpSpPr>
        <p:sp>
          <p:nvSpPr>
            <p:cNvPr id="7" name="object 7"/>
            <p:cNvSpPr/>
            <p:nvPr/>
          </p:nvSpPr>
          <p:spPr>
            <a:xfrm>
              <a:off x="4997513" y="2218550"/>
              <a:ext cx="6261100" cy="6938645"/>
            </a:xfrm>
            <a:custGeom>
              <a:avLst/>
              <a:gdLst/>
              <a:ahLst/>
              <a:cxnLst/>
              <a:rect l="l" t="t" r="r" b="b"/>
              <a:pathLst>
                <a:path w="6261100" h="6938645">
                  <a:moveTo>
                    <a:pt x="6260973" y="0"/>
                  </a:moveTo>
                  <a:lnTo>
                    <a:pt x="0" y="0"/>
                  </a:lnTo>
                  <a:lnTo>
                    <a:pt x="0" y="6938632"/>
                  </a:lnTo>
                  <a:lnTo>
                    <a:pt x="6260973" y="6938632"/>
                  </a:lnTo>
                  <a:lnTo>
                    <a:pt x="6260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23637" y="2055672"/>
              <a:ext cx="6609080" cy="7264400"/>
            </a:xfrm>
            <a:custGeom>
              <a:avLst/>
              <a:gdLst/>
              <a:ahLst/>
              <a:cxnLst/>
              <a:rect l="l" t="t" r="r" b="b"/>
              <a:pathLst>
                <a:path w="6609080" h="7264400">
                  <a:moveTo>
                    <a:pt x="0" y="7264400"/>
                  </a:moveTo>
                  <a:lnTo>
                    <a:pt x="6608737" y="7264400"/>
                  </a:lnTo>
                  <a:lnTo>
                    <a:pt x="6608737" y="0"/>
                  </a:lnTo>
                  <a:lnTo>
                    <a:pt x="0" y="0"/>
                  </a:lnTo>
                  <a:lnTo>
                    <a:pt x="0" y="72644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95950" y="3778249"/>
              <a:ext cx="4863465" cy="5067300"/>
            </a:xfrm>
            <a:custGeom>
              <a:avLst/>
              <a:gdLst/>
              <a:ahLst/>
              <a:cxnLst/>
              <a:rect l="l" t="t" r="r" b="b"/>
              <a:pathLst>
                <a:path w="4863465" h="5067300">
                  <a:moveTo>
                    <a:pt x="4863262" y="3498850"/>
                  </a:moveTo>
                  <a:lnTo>
                    <a:pt x="0" y="3498850"/>
                  </a:lnTo>
                  <a:lnTo>
                    <a:pt x="0" y="5067300"/>
                  </a:lnTo>
                  <a:lnTo>
                    <a:pt x="4863262" y="5067300"/>
                  </a:lnTo>
                  <a:lnTo>
                    <a:pt x="4863262" y="3498850"/>
                  </a:lnTo>
                  <a:close/>
                </a:path>
                <a:path w="4863465" h="5067300">
                  <a:moveTo>
                    <a:pt x="4863262" y="1749425"/>
                  </a:moveTo>
                  <a:lnTo>
                    <a:pt x="0" y="1749425"/>
                  </a:lnTo>
                  <a:lnTo>
                    <a:pt x="0" y="3317875"/>
                  </a:lnTo>
                  <a:lnTo>
                    <a:pt x="4863262" y="3317875"/>
                  </a:lnTo>
                  <a:lnTo>
                    <a:pt x="4863262" y="1749425"/>
                  </a:lnTo>
                  <a:close/>
                </a:path>
                <a:path w="4863465" h="5067300">
                  <a:moveTo>
                    <a:pt x="4863262" y="0"/>
                  </a:moveTo>
                  <a:lnTo>
                    <a:pt x="0" y="0"/>
                  </a:lnTo>
                  <a:lnTo>
                    <a:pt x="0" y="1568450"/>
                  </a:lnTo>
                  <a:lnTo>
                    <a:pt x="4863262" y="1568450"/>
                  </a:lnTo>
                  <a:lnTo>
                    <a:pt x="4863262" y="0"/>
                  </a:lnTo>
                  <a:close/>
                </a:path>
              </a:pathLst>
            </a:custGeom>
            <a:solidFill>
              <a:srgbClr val="A2D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997513" y="2218550"/>
            <a:ext cx="6261100" cy="693864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020444">
              <a:lnSpc>
                <a:spcPct val="100000"/>
              </a:lnSpc>
              <a:spcBef>
                <a:spcPts val="2475"/>
              </a:spcBef>
            </a:pPr>
            <a:r>
              <a:rPr sz="2800" spc="55" dirty="0">
                <a:solidFill>
                  <a:srgbClr val="193966"/>
                </a:solidFill>
                <a:latin typeface="Gotham-Medium"/>
                <a:cs typeface="Gotham-Medium"/>
              </a:rPr>
              <a:t>HOW </a:t>
            </a:r>
            <a:r>
              <a:rPr sz="2800" spc="60" dirty="0">
                <a:solidFill>
                  <a:srgbClr val="193966"/>
                </a:solidFill>
                <a:latin typeface="Gotham-Medium"/>
                <a:cs typeface="Gotham-Medium"/>
              </a:rPr>
              <a:t>DO</a:t>
            </a:r>
            <a:r>
              <a:rPr sz="2800" spc="495" dirty="0">
                <a:solidFill>
                  <a:srgbClr val="193966"/>
                </a:solidFill>
                <a:latin typeface="Gotham-Medium"/>
                <a:cs typeface="Gotham-Medium"/>
              </a:rPr>
              <a:t> </a:t>
            </a:r>
            <a:r>
              <a:rPr sz="2800" dirty="0">
                <a:solidFill>
                  <a:srgbClr val="193966"/>
                </a:solidFill>
                <a:latin typeface="Gotham-Medium"/>
                <a:cs typeface="Gotham-Medium"/>
              </a:rPr>
              <a:t>I</a:t>
            </a:r>
            <a:endParaRPr sz="2800">
              <a:latin typeface="Gotham-Medium"/>
              <a:cs typeface="Gotham-Medium"/>
            </a:endParaRPr>
          </a:p>
          <a:p>
            <a:pPr marL="1020444">
              <a:lnSpc>
                <a:spcPct val="100000"/>
              </a:lnSpc>
              <a:spcBef>
                <a:spcPts val="240"/>
              </a:spcBef>
            </a:pPr>
            <a:r>
              <a:rPr sz="2800" spc="20" dirty="0">
                <a:solidFill>
                  <a:srgbClr val="193966"/>
                </a:solidFill>
                <a:latin typeface="Gotham-Medium"/>
                <a:cs typeface="Gotham-Medium"/>
              </a:rPr>
              <a:t>go </a:t>
            </a:r>
            <a:r>
              <a:rPr sz="2800" spc="-5" dirty="0">
                <a:solidFill>
                  <a:srgbClr val="193966"/>
                </a:solidFill>
                <a:latin typeface="Gotham-Medium"/>
                <a:cs typeface="Gotham-Medium"/>
              </a:rPr>
              <a:t>to</a:t>
            </a:r>
            <a:r>
              <a:rPr sz="2800" spc="190" dirty="0">
                <a:solidFill>
                  <a:srgbClr val="193966"/>
                </a:solidFill>
                <a:latin typeface="Gotham-Medium"/>
                <a:cs typeface="Gotham-Medium"/>
              </a:rPr>
              <a:t> </a:t>
            </a:r>
            <a:r>
              <a:rPr sz="2800" spc="20" dirty="0">
                <a:solidFill>
                  <a:srgbClr val="193966"/>
                </a:solidFill>
                <a:latin typeface="Gotham-Medium"/>
                <a:cs typeface="Gotham-Medium"/>
              </a:rPr>
              <a:t>COLLEGE</a:t>
            </a:r>
            <a:endParaRPr sz="2800">
              <a:latin typeface="Gotham-Medium"/>
              <a:cs typeface="Gotham-Medium"/>
            </a:endParaRPr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6050" y="2641471"/>
            <a:ext cx="0" cy="704215"/>
          </a:xfrm>
          <a:custGeom>
            <a:avLst/>
            <a:gdLst/>
            <a:ahLst/>
            <a:cxnLst/>
            <a:rect l="l" t="t" r="r" b="b"/>
            <a:pathLst>
              <a:path h="704214">
                <a:moveTo>
                  <a:pt x="0" y="704215"/>
                </a:moveTo>
                <a:lnTo>
                  <a:pt x="0" y="0"/>
                </a:lnTo>
              </a:path>
            </a:pathLst>
          </a:custGeom>
          <a:ln w="25400">
            <a:solidFill>
              <a:srgbClr val="193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695950" y="3778250"/>
            <a:ext cx="4863465" cy="15684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39725" indent="-163830">
              <a:lnSpc>
                <a:spcPct val="100000"/>
              </a:lnSpc>
              <a:spcBef>
                <a:spcPts val="780"/>
              </a:spcBef>
              <a:buSzPct val="90909"/>
              <a:buFont typeface="Gotham-Book"/>
              <a:buChar char="•"/>
              <a:tabLst>
                <a:tab pos="340360" algn="l"/>
              </a:tabLst>
            </a:pPr>
            <a:r>
              <a:rPr sz="2200" b="1" spc="15" dirty="0">
                <a:solidFill>
                  <a:srgbClr val="193966"/>
                </a:solidFill>
                <a:latin typeface="Gotham"/>
                <a:cs typeface="Gotham"/>
              </a:rPr>
              <a:t>WHERE:</a:t>
            </a:r>
            <a:endParaRPr sz="2200">
              <a:latin typeface="Gotham"/>
              <a:cs typeface="Gotham"/>
            </a:endParaRPr>
          </a:p>
          <a:p>
            <a:pPr marL="508634" lvl="1" indent="-180340">
              <a:lnSpc>
                <a:spcPct val="100000"/>
              </a:lnSpc>
              <a:spcBef>
                <a:spcPts val="160"/>
              </a:spcBef>
              <a:buChar char="-"/>
              <a:tabLst>
                <a:tab pos="509270" algn="l"/>
              </a:tabLst>
            </a:pP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online.</a:t>
            </a:r>
            <a:endParaRPr sz="2000">
              <a:latin typeface="Gotham-Book"/>
              <a:cs typeface="Gotham-Book"/>
            </a:endParaRPr>
          </a:p>
          <a:p>
            <a:pPr marL="508634" lvl="1" indent="-180340">
              <a:lnSpc>
                <a:spcPct val="100000"/>
              </a:lnSpc>
              <a:spcBef>
                <a:spcPts val="200"/>
              </a:spcBef>
              <a:buChar char="-"/>
              <a:tabLst>
                <a:tab pos="509270" algn="l"/>
              </a:tabLst>
            </a:pPr>
            <a:r>
              <a:rPr sz="2000" spc="-25" dirty="0">
                <a:solidFill>
                  <a:srgbClr val="193966"/>
                </a:solidFill>
                <a:latin typeface="Gotham-Book"/>
                <a:cs typeface="Gotham-Book"/>
              </a:rPr>
              <a:t>remote.</a:t>
            </a:r>
            <a:endParaRPr sz="2000">
              <a:latin typeface="Gotham-Book"/>
              <a:cs typeface="Gotham-Book"/>
            </a:endParaRPr>
          </a:p>
          <a:p>
            <a:pPr marL="508634" lvl="1" indent="-180340">
              <a:lnSpc>
                <a:spcPct val="100000"/>
              </a:lnSpc>
              <a:spcBef>
                <a:spcPts val="200"/>
              </a:spcBef>
              <a:buChar char="-"/>
              <a:tabLst>
                <a:tab pos="509270" algn="l"/>
              </a:tabLst>
            </a:pPr>
            <a:r>
              <a:rPr sz="2000" spc="-5" dirty="0">
                <a:solidFill>
                  <a:srgbClr val="193966"/>
                </a:solidFill>
                <a:latin typeface="Gotham-Book"/>
                <a:cs typeface="Gotham-Book"/>
              </a:rPr>
              <a:t>on campus.</a:t>
            </a:r>
            <a:endParaRPr sz="2000">
              <a:latin typeface="Gotham-Book"/>
              <a:cs typeface="Gotham-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95950" y="5527675"/>
            <a:ext cx="4863465" cy="156845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39725" indent="-163830">
              <a:lnSpc>
                <a:spcPct val="100000"/>
              </a:lnSpc>
              <a:spcBef>
                <a:spcPts val="815"/>
              </a:spcBef>
              <a:buSzPct val="90909"/>
              <a:buFont typeface="Gotham-Book"/>
              <a:buChar char="•"/>
              <a:tabLst>
                <a:tab pos="340360" algn="l"/>
              </a:tabLst>
            </a:pPr>
            <a:r>
              <a:rPr sz="2200" b="1" spc="15" dirty="0">
                <a:solidFill>
                  <a:srgbClr val="193966"/>
                </a:solidFill>
                <a:latin typeface="Gotham"/>
                <a:cs typeface="Gotham"/>
              </a:rPr>
              <a:t>WHEN:</a:t>
            </a:r>
            <a:endParaRPr sz="2200">
              <a:latin typeface="Gotham"/>
              <a:cs typeface="Gotham"/>
            </a:endParaRPr>
          </a:p>
          <a:p>
            <a:pPr marL="508634" lvl="1" indent="-180340">
              <a:lnSpc>
                <a:spcPct val="100000"/>
              </a:lnSpc>
              <a:spcBef>
                <a:spcPts val="165"/>
              </a:spcBef>
              <a:buChar char="-"/>
              <a:tabLst>
                <a:tab pos="509270" algn="l"/>
              </a:tabLst>
            </a:pPr>
            <a:r>
              <a:rPr sz="2000" spc="-30" dirty="0">
                <a:solidFill>
                  <a:srgbClr val="193966"/>
                </a:solidFill>
                <a:latin typeface="Gotham-Book"/>
                <a:cs typeface="Gotham-Book"/>
              </a:rPr>
              <a:t>day </a:t>
            </a:r>
            <a:r>
              <a:rPr sz="2000" spc="-5" dirty="0">
                <a:solidFill>
                  <a:srgbClr val="193966"/>
                </a:solidFill>
                <a:latin typeface="Gotham-Book"/>
                <a:cs typeface="Gotham-Book"/>
              </a:rPr>
              <a:t>or</a:t>
            </a:r>
            <a:r>
              <a:rPr sz="2000" spc="25" dirty="0">
                <a:solidFill>
                  <a:srgbClr val="193966"/>
                </a:solidFill>
                <a:latin typeface="Gotham-Book"/>
                <a:cs typeface="Gotham-Book"/>
              </a:rPr>
              <a:t> </a:t>
            </a:r>
            <a:r>
              <a:rPr sz="2000" spc="-25" dirty="0">
                <a:solidFill>
                  <a:srgbClr val="193966"/>
                </a:solidFill>
                <a:latin typeface="Gotham-Book"/>
                <a:cs typeface="Gotham-Book"/>
              </a:rPr>
              <a:t>evening.</a:t>
            </a:r>
            <a:endParaRPr sz="2000">
              <a:latin typeface="Gotham-Book"/>
              <a:cs typeface="Gotham-Book"/>
            </a:endParaRPr>
          </a:p>
          <a:p>
            <a:pPr marL="508634" lvl="1" indent="-180340">
              <a:lnSpc>
                <a:spcPct val="100000"/>
              </a:lnSpc>
              <a:spcBef>
                <a:spcPts val="200"/>
              </a:spcBef>
              <a:buChar char="-"/>
              <a:tabLst>
                <a:tab pos="509270" algn="l"/>
              </a:tabLst>
            </a:pP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assigned </a:t>
            </a:r>
            <a:r>
              <a:rPr sz="2000" spc="-20" dirty="0">
                <a:solidFill>
                  <a:srgbClr val="193966"/>
                </a:solidFill>
                <a:latin typeface="Gotham-Book"/>
                <a:cs typeface="Gotham-Book"/>
              </a:rPr>
              <a:t>class</a:t>
            </a:r>
            <a:r>
              <a:rPr sz="2000" spc="10" dirty="0">
                <a:solidFill>
                  <a:srgbClr val="193966"/>
                </a:solidFill>
                <a:latin typeface="Gotham-Book"/>
                <a:cs typeface="Gotham-Book"/>
              </a:rPr>
              <a:t>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schedule.</a:t>
            </a:r>
            <a:endParaRPr sz="2000">
              <a:latin typeface="Gotham-Book"/>
              <a:cs typeface="Gotham-Book"/>
            </a:endParaRPr>
          </a:p>
          <a:p>
            <a:pPr marL="508634" lvl="1" indent="-180340">
              <a:lnSpc>
                <a:spcPct val="100000"/>
              </a:lnSpc>
              <a:spcBef>
                <a:spcPts val="200"/>
              </a:spcBef>
              <a:buChar char="-"/>
              <a:tabLst>
                <a:tab pos="509270" algn="l"/>
              </a:tabLst>
            </a:pPr>
            <a:r>
              <a:rPr sz="2000" spc="-5" dirty="0">
                <a:solidFill>
                  <a:srgbClr val="193966"/>
                </a:solidFill>
                <a:latin typeface="Gotham-Book"/>
                <a:cs typeface="Gotham-Book"/>
              </a:rPr>
              <a:t>on </a:t>
            </a:r>
            <a:r>
              <a:rPr sz="2000" spc="-10" dirty="0">
                <a:solidFill>
                  <a:srgbClr val="193966"/>
                </a:solidFill>
                <a:latin typeface="Gotham-Book"/>
                <a:cs typeface="Gotham-Book"/>
              </a:rPr>
              <a:t>our </a:t>
            </a:r>
            <a:r>
              <a:rPr sz="2000" spc="-30" dirty="0">
                <a:solidFill>
                  <a:srgbClr val="193966"/>
                </a:solidFill>
                <a:latin typeface="Gotham-Book"/>
                <a:cs typeface="Gotham-Book"/>
              </a:rPr>
              <a:t>own</a:t>
            </a:r>
            <a:r>
              <a:rPr sz="2000" spc="5" dirty="0">
                <a:solidFill>
                  <a:srgbClr val="193966"/>
                </a:solidFill>
                <a:latin typeface="Gotham-Book"/>
                <a:cs typeface="Gotham-Book"/>
              </a:rPr>
              <a:t>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time.</a:t>
            </a:r>
            <a:endParaRPr sz="2000">
              <a:latin typeface="Gotham-Book"/>
              <a:cs typeface="Gotham-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95950" y="7277100"/>
            <a:ext cx="4863465" cy="1568450"/>
          </a:xfrm>
          <a:prstGeom prst="rect">
            <a:avLst/>
          </a:prstGeom>
        </p:spPr>
        <p:txBody>
          <a:bodyPr vert="horz" wrap="square" lIns="0" tIns="273685" rIns="0" bIns="0" rtlCol="0">
            <a:spAutoFit/>
          </a:bodyPr>
          <a:lstStyle/>
          <a:p>
            <a:pPr marL="339725" indent="-163830">
              <a:lnSpc>
                <a:spcPct val="100000"/>
              </a:lnSpc>
              <a:spcBef>
                <a:spcPts val="2155"/>
              </a:spcBef>
              <a:buSzPct val="90909"/>
              <a:buFont typeface="Gotham-Book"/>
              <a:buChar char="•"/>
              <a:tabLst>
                <a:tab pos="340360" algn="l"/>
              </a:tabLst>
            </a:pPr>
            <a:r>
              <a:rPr sz="2200" b="1" spc="-85" dirty="0">
                <a:solidFill>
                  <a:srgbClr val="193966"/>
                </a:solidFill>
                <a:latin typeface="Gotham"/>
                <a:cs typeface="Gotham"/>
              </a:rPr>
              <a:t>WHAT:</a:t>
            </a:r>
            <a:endParaRPr sz="2200">
              <a:latin typeface="Gotham"/>
              <a:cs typeface="Gotham"/>
            </a:endParaRPr>
          </a:p>
          <a:p>
            <a:pPr marL="328930" marR="1141730">
              <a:lnSpc>
                <a:spcPts val="2600"/>
              </a:lnSpc>
              <a:spcBef>
                <a:spcPts val="80"/>
              </a:spcBef>
            </a:pPr>
            <a:r>
              <a:rPr sz="2000" spc="-20" dirty="0">
                <a:solidFill>
                  <a:srgbClr val="193966"/>
                </a:solidFill>
                <a:latin typeface="Gotham-Book"/>
                <a:cs typeface="Gotham-Book"/>
              </a:rPr>
              <a:t>flexible </a:t>
            </a:r>
            <a:r>
              <a:rPr sz="2000" spc="-25" dirty="0">
                <a:solidFill>
                  <a:srgbClr val="193966"/>
                </a:solidFill>
                <a:latin typeface="Gotham-Book"/>
                <a:cs typeface="Gotham-Book"/>
              </a:rPr>
              <a:t>terms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ranging from  </a:t>
            </a:r>
            <a:r>
              <a:rPr sz="2000" dirty="0">
                <a:solidFill>
                  <a:srgbClr val="193966"/>
                </a:solidFill>
                <a:latin typeface="Gotham-Book"/>
                <a:cs typeface="Gotham-Book"/>
              </a:rPr>
              <a:t>3 - 15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weeks </a:t>
            </a:r>
            <a:r>
              <a:rPr sz="2000" spc="-10" dirty="0">
                <a:solidFill>
                  <a:srgbClr val="193966"/>
                </a:solidFill>
                <a:latin typeface="Gotham-Book"/>
                <a:cs typeface="Gotham-Book"/>
              </a:rPr>
              <a:t>in </a:t>
            </a:r>
            <a:r>
              <a:rPr sz="2000" spc="-15" dirty="0">
                <a:solidFill>
                  <a:srgbClr val="193966"/>
                </a:solidFill>
                <a:latin typeface="Gotham-Book"/>
                <a:cs typeface="Gotham-Book"/>
              </a:rPr>
              <a:t>length.</a:t>
            </a:r>
            <a:endParaRPr sz="2000">
              <a:latin typeface="Gotham-Book"/>
              <a:cs typeface="Gotham-Book"/>
            </a:endParaRPr>
          </a:p>
        </p:txBody>
      </p:sp>
      <p:sp>
        <p:nvSpPr>
          <p:cNvPr id="44" name="object 44" descr="a green globe outlone"/>
          <p:cNvSpPr/>
          <p:nvPr/>
        </p:nvSpPr>
        <p:spPr>
          <a:xfrm>
            <a:off x="9615290" y="4025900"/>
            <a:ext cx="828488" cy="10794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 descr="a clipart clock"/>
          <p:cNvSpPr/>
          <p:nvPr/>
        </p:nvSpPr>
        <p:spPr>
          <a:xfrm>
            <a:off x="9627286" y="5899454"/>
            <a:ext cx="812177" cy="8121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 descr="a clipart image of two stacked orange books"/>
          <p:cNvSpPr/>
          <p:nvPr/>
        </p:nvSpPr>
        <p:spPr>
          <a:xfrm>
            <a:off x="9518909" y="8117560"/>
            <a:ext cx="997987" cy="4928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462049" y="11158459"/>
            <a:ext cx="3332479" cy="308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10" dirty="0">
                <a:solidFill>
                  <a:srgbClr val="FFFFFF"/>
                </a:solidFill>
                <a:latin typeface="Gotham-Book"/>
                <a:cs typeface="Gotham-Book"/>
              </a:rPr>
              <a:t>for </a:t>
            </a:r>
            <a:r>
              <a:rPr sz="1800" spc="15" dirty="0">
                <a:solidFill>
                  <a:srgbClr val="FFFFFF"/>
                </a:solidFill>
                <a:latin typeface="Gotham-Book"/>
                <a:cs typeface="Gotham-Book"/>
              </a:rPr>
              <a:t>more</a:t>
            </a:r>
            <a:r>
              <a:rPr sz="1800" spc="65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Gotham-Book"/>
                <a:cs typeface="Gotham-Book"/>
                <a:hlinkClick r:id="rId17"/>
              </a:rPr>
              <a:t>go.ocean.edu/start</a:t>
            </a:r>
            <a:endParaRPr sz="1800">
              <a:latin typeface="Gotham-Book"/>
              <a:cs typeface="Gotham-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7288" y="11627383"/>
            <a:ext cx="4145279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OCEAN </a:t>
            </a:r>
            <a:r>
              <a:rPr sz="1300" spc="65" dirty="0">
                <a:solidFill>
                  <a:srgbClr val="FFFFFF"/>
                </a:solidFill>
                <a:latin typeface="Gotham-Medium"/>
                <a:cs typeface="Gotham-Medium"/>
              </a:rPr>
              <a:t>COUNTY </a:t>
            </a: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COLLEGE</a:t>
            </a:r>
            <a:r>
              <a:rPr sz="1300" spc="335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HUB</a:t>
            </a:r>
            <a:endParaRPr sz="1300">
              <a:latin typeface="Gotham-Medium"/>
              <a:cs typeface="Gotham-Medium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(732) </a:t>
            </a:r>
            <a:r>
              <a:rPr sz="1100" spc="15" dirty="0">
                <a:solidFill>
                  <a:srgbClr val="FFFFFF"/>
                </a:solidFill>
                <a:latin typeface="Gotham-Medium"/>
                <a:cs typeface="Gotham-Medium"/>
              </a:rPr>
              <a:t>255-0482 </a:t>
            </a: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• 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  <a:hlinkClick r:id="rId18"/>
              </a:rPr>
              <a:t>HUB@ocean.edu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•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Gotham-Medium"/>
                <a:cs typeface="Gotham-Medium"/>
                <a:hlinkClick r:id="rId19"/>
              </a:rPr>
              <a:t>go.ocean.edu/hub</a:t>
            </a:r>
            <a:endParaRPr sz="1100">
              <a:latin typeface="Gotham-Medium"/>
              <a:cs typeface="Gotham-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 student sitting on a short brick wall on OCC's campus doing homework"/>
          <p:cNvSpPr/>
          <p:nvPr/>
        </p:nvSpPr>
        <p:spPr>
          <a:xfrm>
            <a:off x="0" y="0"/>
            <a:ext cx="16256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10937" y="10814659"/>
            <a:ext cx="6634480" cy="769620"/>
            <a:chOff x="4810937" y="10814659"/>
            <a:chExt cx="6634480" cy="769620"/>
          </a:xfrm>
        </p:grpSpPr>
        <p:sp>
          <p:nvSpPr>
            <p:cNvPr id="4" name="object 4"/>
            <p:cNvSpPr/>
            <p:nvPr/>
          </p:nvSpPr>
          <p:spPr>
            <a:xfrm>
              <a:off x="4997513" y="10988204"/>
              <a:ext cx="6261100" cy="593725"/>
            </a:xfrm>
            <a:custGeom>
              <a:avLst/>
              <a:gdLst/>
              <a:ahLst/>
              <a:cxnLst/>
              <a:rect l="l" t="t" r="r" b="b"/>
              <a:pathLst>
                <a:path w="6261100" h="593725">
                  <a:moveTo>
                    <a:pt x="6260973" y="0"/>
                  </a:moveTo>
                  <a:lnTo>
                    <a:pt x="0" y="0"/>
                  </a:lnTo>
                  <a:lnTo>
                    <a:pt x="0" y="593496"/>
                  </a:lnTo>
                  <a:lnTo>
                    <a:pt x="6260973" y="593496"/>
                  </a:lnTo>
                  <a:lnTo>
                    <a:pt x="6260973" y="0"/>
                  </a:lnTo>
                  <a:close/>
                </a:path>
              </a:pathLst>
            </a:custGeom>
            <a:solidFill>
              <a:srgbClr val="193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3637" y="10827359"/>
              <a:ext cx="6609080" cy="744220"/>
            </a:xfrm>
            <a:custGeom>
              <a:avLst/>
              <a:gdLst/>
              <a:ahLst/>
              <a:cxnLst/>
              <a:rect l="l" t="t" r="r" b="b"/>
              <a:pathLst>
                <a:path w="6609080" h="744220">
                  <a:moveTo>
                    <a:pt x="0" y="744004"/>
                  </a:moveTo>
                  <a:lnTo>
                    <a:pt x="6608737" y="744004"/>
                  </a:lnTo>
                  <a:lnTo>
                    <a:pt x="6608737" y="0"/>
                  </a:lnTo>
                  <a:lnTo>
                    <a:pt x="0" y="0"/>
                  </a:lnTo>
                  <a:lnTo>
                    <a:pt x="0" y="744004"/>
                  </a:lnTo>
                  <a:close/>
                </a:path>
              </a:pathLst>
            </a:custGeom>
            <a:ln w="25400">
              <a:solidFill>
                <a:srgbClr val="193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10937" y="2042972"/>
            <a:ext cx="6634480" cy="6837045"/>
            <a:chOff x="4810937" y="2042972"/>
            <a:chExt cx="6634480" cy="6837045"/>
          </a:xfrm>
        </p:grpSpPr>
        <p:sp>
          <p:nvSpPr>
            <p:cNvPr id="7" name="object 7"/>
            <p:cNvSpPr/>
            <p:nvPr/>
          </p:nvSpPr>
          <p:spPr>
            <a:xfrm>
              <a:off x="4997513" y="2218550"/>
              <a:ext cx="6261100" cy="6485890"/>
            </a:xfrm>
            <a:custGeom>
              <a:avLst/>
              <a:gdLst/>
              <a:ahLst/>
              <a:cxnLst/>
              <a:rect l="l" t="t" r="r" b="b"/>
              <a:pathLst>
                <a:path w="6261100" h="6485890">
                  <a:moveTo>
                    <a:pt x="6260973" y="0"/>
                  </a:moveTo>
                  <a:lnTo>
                    <a:pt x="0" y="0"/>
                  </a:lnTo>
                  <a:lnTo>
                    <a:pt x="0" y="6485521"/>
                  </a:lnTo>
                  <a:lnTo>
                    <a:pt x="6260973" y="6485521"/>
                  </a:lnTo>
                  <a:lnTo>
                    <a:pt x="6260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23637" y="2055672"/>
              <a:ext cx="6609080" cy="6811645"/>
            </a:xfrm>
            <a:custGeom>
              <a:avLst/>
              <a:gdLst/>
              <a:ahLst/>
              <a:cxnLst/>
              <a:rect l="l" t="t" r="r" b="b"/>
              <a:pathLst>
                <a:path w="6609080" h="6811645">
                  <a:moveTo>
                    <a:pt x="0" y="6811289"/>
                  </a:moveTo>
                  <a:lnTo>
                    <a:pt x="6608737" y="6811289"/>
                  </a:lnTo>
                  <a:lnTo>
                    <a:pt x="6608737" y="0"/>
                  </a:lnTo>
                  <a:lnTo>
                    <a:pt x="0" y="0"/>
                  </a:lnTo>
                  <a:lnTo>
                    <a:pt x="0" y="681128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95950" y="3778249"/>
              <a:ext cx="4863465" cy="4594225"/>
            </a:xfrm>
            <a:custGeom>
              <a:avLst/>
              <a:gdLst/>
              <a:ahLst/>
              <a:cxnLst/>
              <a:rect l="l" t="t" r="r" b="b"/>
              <a:pathLst>
                <a:path w="4863465" h="4594225">
                  <a:moveTo>
                    <a:pt x="4863262" y="3977221"/>
                  </a:moveTo>
                  <a:lnTo>
                    <a:pt x="4855489" y="3929049"/>
                  </a:lnTo>
                  <a:lnTo>
                    <a:pt x="4833848" y="3887216"/>
                  </a:lnTo>
                  <a:lnTo>
                    <a:pt x="4800854" y="3854221"/>
                  </a:lnTo>
                  <a:lnTo>
                    <a:pt x="4759020" y="3832593"/>
                  </a:lnTo>
                  <a:lnTo>
                    <a:pt x="4710862" y="3824821"/>
                  </a:lnTo>
                  <a:lnTo>
                    <a:pt x="152400" y="3824821"/>
                  </a:lnTo>
                  <a:lnTo>
                    <a:pt x="104228" y="3832593"/>
                  </a:lnTo>
                  <a:lnTo>
                    <a:pt x="62395" y="3854221"/>
                  </a:lnTo>
                  <a:lnTo>
                    <a:pt x="29400" y="3887216"/>
                  </a:lnTo>
                  <a:lnTo>
                    <a:pt x="7759" y="3929049"/>
                  </a:lnTo>
                  <a:lnTo>
                    <a:pt x="0" y="3977221"/>
                  </a:lnTo>
                  <a:lnTo>
                    <a:pt x="0" y="4441825"/>
                  </a:lnTo>
                  <a:lnTo>
                    <a:pt x="7759" y="4489996"/>
                  </a:lnTo>
                  <a:lnTo>
                    <a:pt x="29400" y="4531830"/>
                  </a:lnTo>
                  <a:lnTo>
                    <a:pt x="62395" y="4564824"/>
                  </a:lnTo>
                  <a:lnTo>
                    <a:pt x="104228" y="4586452"/>
                  </a:lnTo>
                  <a:lnTo>
                    <a:pt x="152400" y="4594225"/>
                  </a:lnTo>
                  <a:lnTo>
                    <a:pt x="4710862" y="4594225"/>
                  </a:lnTo>
                  <a:lnTo>
                    <a:pt x="4759020" y="4586452"/>
                  </a:lnTo>
                  <a:lnTo>
                    <a:pt x="4800854" y="4564824"/>
                  </a:lnTo>
                  <a:lnTo>
                    <a:pt x="4833848" y="4531830"/>
                  </a:lnTo>
                  <a:lnTo>
                    <a:pt x="4855489" y="4489996"/>
                  </a:lnTo>
                  <a:lnTo>
                    <a:pt x="4863262" y="4441825"/>
                  </a:lnTo>
                  <a:lnTo>
                    <a:pt x="4863262" y="3977221"/>
                  </a:lnTo>
                  <a:close/>
                </a:path>
                <a:path w="4863465" h="4594225">
                  <a:moveTo>
                    <a:pt x="4863262" y="3026829"/>
                  </a:moveTo>
                  <a:lnTo>
                    <a:pt x="4855489" y="2978670"/>
                  </a:lnTo>
                  <a:lnTo>
                    <a:pt x="4833848" y="2936837"/>
                  </a:lnTo>
                  <a:lnTo>
                    <a:pt x="4800854" y="2903842"/>
                  </a:lnTo>
                  <a:lnTo>
                    <a:pt x="4759020" y="2882201"/>
                  </a:lnTo>
                  <a:lnTo>
                    <a:pt x="4710862" y="2874429"/>
                  </a:lnTo>
                  <a:lnTo>
                    <a:pt x="152400" y="2874429"/>
                  </a:lnTo>
                  <a:lnTo>
                    <a:pt x="104228" y="2882201"/>
                  </a:lnTo>
                  <a:lnTo>
                    <a:pt x="62395" y="2903842"/>
                  </a:lnTo>
                  <a:lnTo>
                    <a:pt x="29400" y="2936837"/>
                  </a:lnTo>
                  <a:lnTo>
                    <a:pt x="7759" y="2978670"/>
                  </a:lnTo>
                  <a:lnTo>
                    <a:pt x="0" y="3026829"/>
                  </a:lnTo>
                  <a:lnTo>
                    <a:pt x="0" y="3491433"/>
                  </a:lnTo>
                  <a:lnTo>
                    <a:pt x="7759" y="3539617"/>
                  </a:lnTo>
                  <a:lnTo>
                    <a:pt x="29400" y="3581450"/>
                  </a:lnTo>
                  <a:lnTo>
                    <a:pt x="62395" y="3614432"/>
                  </a:lnTo>
                  <a:lnTo>
                    <a:pt x="104228" y="3636073"/>
                  </a:lnTo>
                  <a:lnTo>
                    <a:pt x="152400" y="3643833"/>
                  </a:lnTo>
                  <a:lnTo>
                    <a:pt x="4710862" y="3643833"/>
                  </a:lnTo>
                  <a:lnTo>
                    <a:pt x="4759020" y="3636073"/>
                  </a:lnTo>
                  <a:lnTo>
                    <a:pt x="4800854" y="3614432"/>
                  </a:lnTo>
                  <a:lnTo>
                    <a:pt x="4833848" y="3581450"/>
                  </a:lnTo>
                  <a:lnTo>
                    <a:pt x="4855489" y="3539617"/>
                  </a:lnTo>
                  <a:lnTo>
                    <a:pt x="4863262" y="3491433"/>
                  </a:lnTo>
                  <a:lnTo>
                    <a:pt x="4863262" y="3026829"/>
                  </a:lnTo>
                  <a:close/>
                </a:path>
                <a:path w="4863465" h="4594225">
                  <a:moveTo>
                    <a:pt x="4863262" y="2076450"/>
                  </a:moveTo>
                  <a:lnTo>
                    <a:pt x="4855489" y="2028278"/>
                  </a:lnTo>
                  <a:lnTo>
                    <a:pt x="4833848" y="1986445"/>
                  </a:lnTo>
                  <a:lnTo>
                    <a:pt x="4800854" y="1953463"/>
                  </a:lnTo>
                  <a:lnTo>
                    <a:pt x="4759020" y="1931822"/>
                  </a:lnTo>
                  <a:lnTo>
                    <a:pt x="4710862" y="1924050"/>
                  </a:lnTo>
                  <a:lnTo>
                    <a:pt x="152400" y="1924050"/>
                  </a:lnTo>
                  <a:lnTo>
                    <a:pt x="104228" y="1931822"/>
                  </a:lnTo>
                  <a:lnTo>
                    <a:pt x="62395" y="1953463"/>
                  </a:lnTo>
                  <a:lnTo>
                    <a:pt x="29400" y="1986445"/>
                  </a:lnTo>
                  <a:lnTo>
                    <a:pt x="7759" y="2028278"/>
                  </a:lnTo>
                  <a:lnTo>
                    <a:pt x="0" y="2076450"/>
                  </a:lnTo>
                  <a:lnTo>
                    <a:pt x="0" y="2541054"/>
                  </a:lnTo>
                  <a:lnTo>
                    <a:pt x="7759" y="2589225"/>
                  </a:lnTo>
                  <a:lnTo>
                    <a:pt x="29400" y="2631059"/>
                  </a:lnTo>
                  <a:lnTo>
                    <a:pt x="62395" y="2664053"/>
                  </a:lnTo>
                  <a:lnTo>
                    <a:pt x="104228" y="2685681"/>
                  </a:lnTo>
                  <a:lnTo>
                    <a:pt x="152400" y="2693454"/>
                  </a:lnTo>
                  <a:lnTo>
                    <a:pt x="4710862" y="2693454"/>
                  </a:lnTo>
                  <a:lnTo>
                    <a:pt x="4759020" y="2685681"/>
                  </a:lnTo>
                  <a:lnTo>
                    <a:pt x="4800854" y="2664053"/>
                  </a:lnTo>
                  <a:lnTo>
                    <a:pt x="4833848" y="2631059"/>
                  </a:lnTo>
                  <a:lnTo>
                    <a:pt x="4855489" y="2589225"/>
                  </a:lnTo>
                  <a:lnTo>
                    <a:pt x="4863262" y="2541054"/>
                  </a:lnTo>
                  <a:lnTo>
                    <a:pt x="4863262" y="2076450"/>
                  </a:lnTo>
                  <a:close/>
                </a:path>
                <a:path w="4863465" h="4594225">
                  <a:moveTo>
                    <a:pt x="4863262" y="1126070"/>
                  </a:moveTo>
                  <a:lnTo>
                    <a:pt x="4855489" y="1077899"/>
                  </a:lnTo>
                  <a:lnTo>
                    <a:pt x="4833848" y="1036066"/>
                  </a:lnTo>
                  <a:lnTo>
                    <a:pt x="4800854" y="1003071"/>
                  </a:lnTo>
                  <a:lnTo>
                    <a:pt x="4759020" y="981443"/>
                  </a:lnTo>
                  <a:lnTo>
                    <a:pt x="4710862" y="973670"/>
                  </a:lnTo>
                  <a:lnTo>
                    <a:pt x="152400" y="973670"/>
                  </a:lnTo>
                  <a:lnTo>
                    <a:pt x="104228" y="981443"/>
                  </a:lnTo>
                  <a:lnTo>
                    <a:pt x="62395" y="1003071"/>
                  </a:lnTo>
                  <a:lnTo>
                    <a:pt x="29400" y="1036066"/>
                  </a:lnTo>
                  <a:lnTo>
                    <a:pt x="7759" y="1077899"/>
                  </a:lnTo>
                  <a:lnTo>
                    <a:pt x="0" y="1126070"/>
                  </a:lnTo>
                  <a:lnTo>
                    <a:pt x="0" y="1590675"/>
                  </a:lnTo>
                  <a:lnTo>
                    <a:pt x="7759" y="1638846"/>
                  </a:lnTo>
                  <a:lnTo>
                    <a:pt x="29400" y="1680679"/>
                  </a:lnTo>
                  <a:lnTo>
                    <a:pt x="62395" y="1713674"/>
                  </a:lnTo>
                  <a:lnTo>
                    <a:pt x="104228" y="1735302"/>
                  </a:lnTo>
                  <a:lnTo>
                    <a:pt x="152400" y="1743075"/>
                  </a:lnTo>
                  <a:lnTo>
                    <a:pt x="4710862" y="1743075"/>
                  </a:lnTo>
                  <a:lnTo>
                    <a:pt x="4759020" y="1735302"/>
                  </a:lnTo>
                  <a:lnTo>
                    <a:pt x="4800854" y="1713674"/>
                  </a:lnTo>
                  <a:lnTo>
                    <a:pt x="4833848" y="1680679"/>
                  </a:lnTo>
                  <a:lnTo>
                    <a:pt x="4855489" y="1638846"/>
                  </a:lnTo>
                  <a:lnTo>
                    <a:pt x="4863262" y="1590675"/>
                  </a:lnTo>
                  <a:lnTo>
                    <a:pt x="4863262" y="1126070"/>
                  </a:lnTo>
                  <a:close/>
                </a:path>
                <a:path w="4863465" h="4594225">
                  <a:moveTo>
                    <a:pt x="4863262" y="152400"/>
                  </a:moveTo>
                  <a:lnTo>
                    <a:pt x="4855489" y="104228"/>
                  </a:lnTo>
                  <a:lnTo>
                    <a:pt x="4833848" y="62395"/>
                  </a:lnTo>
                  <a:lnTo>
                    <a:pt x="4800854" y="29413"/>
                  </a:lnTo>
                  <a:lnTo>
                    <a:pt x="4759020" y="7772"/>
                  </a:lnTo>
                  <a:lnTo>
                    <a:pt x="4710862" y="0"/>
                  </a:lnTo>
                  <a:lnTo>
                    <a:pt x="152400" y="0"/>
                  </a:lnTo>
                  <a:lnTo>
                    <a:pt x="104228" y="7772"/>
                  </a:lnTo>
                  <a:lnTo>
                    <a:pt x="62395" y="29413"/>
                  </a:lnTo>
                  <a:lnTo>
                    <a:pt x="29400" y="62395"/>
                  </a:lnTo>
                  <a:lnTo>
                    <a:pt x="7759" y="104228"/>
                  </a:lnTo>
                  <a:lnTo>
                    <a:pt x="0" y="152400"/>
                  </a:lnTo>
                  <a:lnTo>
                    <a:pt x="0" y="617004"/>
                  </a:lnTo>
                  <a:lnTo>
                    <a:pt x="7759" y="665175"/>
                  </a:lnTo>
                  <a:lnTo>
                    <a:pt x="29400" y="707009"/>
                  </a:lnTo>
                  <a:lnTo>
                    <a:pt x="62395" y="740003"/>
                  </a:lnTo>
                  <a:lnTo>
                    <a:pt x="104228" y="761631"/>
                  </a:lnTo>
                  <a:lnTo>
                    <a:pt x="152400" y="769404"/>
                  </a:lnTo>
                  <a:lnTo>
                    <a:pt x="4710862" y="769404"/>
                  </a:lnTo>
                  <a:lnTo>
                    <a:pt x="4759020" y="761631"/>
                  </a:lnTo>
                  <a:lnTo>
                    <a:pt x="4800854" y="740003"/>
                  </a:lnTo>
                  <a:lnTo>
                    <a:pt x="4833848" y="707009"/>
                  </a:lnTo>
                  <a:lnTo>
                    <a:pt x="4855489" y="665175"/>
                  </a:lnTo>
                  <a:lnTo>
                    <a:pt x="4863262" y="617004"/>
                  </a:lnTo>
                  <a:lnTo>
                    <a:pt x="4863262" y="152400"/>
                  </a:lnTo>
                  <a:close/>
                </a:path>
              </a:pathLst>
            </a:custGeom>
            <a:solidFill>
              <a:srgbClr val="193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 descr="cllipart of a nurse checking a patient's chart"/>
            <p:cNvSpPr/>
            <p:nvPr/>
          </p:nvSpPr>
          <p:spPr>
            <a:xfrm>
              <a:off x="9648027" y="3685956"/>
              <a:ext cx="890190" cy="8997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 descr="clipart bar graph"/>
            <p:cNvSpPr/>
            <p:nvPr/>
          </p:nvSpPr>
          <p:spPr>
            <a:xfrm>
              <a:off x="9654285" y="4693681"/>
              <a:ext cx="943883" cy="8731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 descr="clipart image of legal scales"/>
            <p:cNvSpPr/>
            <p:nvPr/>
          </p:nvSpPr>
          <p:spPr>
            <a:xfrm>
              <a:off x="9626053" y="5640365"/>
              <a:ext cx="932688" cy="8731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 descr="clipart image of three gears"/>
            <p:cNvSpPr/>
            <p:nvPr/>
          </p:nvSpPr>
          <p:spPr>
            <a:xfrm>
              <a:off x="9861617" y="6721536"/>
              <a:ext cx="521311" cy="6189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 descr="clipart image of laughing/crying theatre masks"/>
            <p:cNvSpPr/>
            <p:nvPr/>
          </p:nvSpPr>
          <p:spPr>
            <a:xfrm>
              <a:off x="9887017" y="7714322"/>
              <a:ext cx="521311" cy="5341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204312"/>
            <a:ext cx="16256000" cy="2988310"/>
            <a:chOff x="0" y="9204312"/>
            <a:chExt cx="16256000" cy="2988310"/>
          </a:xfrm>
        </p:grpSpPr>
        <p:sp>
          <p:nvSpPr>
            <p:cNvPr id="16" name="object 16"/>
            <p:cNvSpPr/>
            <p:nvPr/>
          </p:nvSpPr>
          <p:spPr>
            <a:xfrm>
              <a:off x="0" y="9204312"/>
              <a:ext cx="16256000" cy="2988310"/>
            </a:xfrm>
            <a:custGeom>
              <a:avLst/>
              <a:gdLst/>
              <a:ahLst/>
              <a:cxnLst/>
              <a:rect l="l" t="t" r="r" b="b"/>
              <a:pathLst>
                <a:path w="16256000" h="2988309">
                  <a:moveTo>
                    <a:pt x="16255988" y="161925"/>
                  </a:moveTo>
                  <a:lnTo>
                    <a:pt x="13115798" y="2987687"/>
                  </a:lnTo>
                  <a:lnTo>
                    <a:pt x="16255988" y="2987687"/>
                  </a:lnTo>
                  <a:lnTo>
                    <a:pt x="16255988" y="161925"/>
                  </a:lnTo>
                  <a:close/>
                </a:path>
                <a:path w="16256000" h="2988309">
                  <a:moveTo>
                    <a:pt x="16255988" y="0"/>
                  </a:moveTo>
                  <a:lnTo>
                    <a:pt x="13646442" y="2340152"/>
                  </a:lnTo>
                  <a:lnTo>
                    <a:pt x="0" y="2340152"/>
                  </a:lnTo>
                  <a:lnTo>
                    <a:pt x="0" y="2987687"/>
                  </a:lnTo>
                  <a:lnTo>
                    <a:pt x="12924371" y="2987687"/>
                  </a:lnTo>
                  <a:lnTo>
                    <a:pt x="12951359" y="2987687"/>
                  </a:lnTo>
                  <a:lnTo>
                    <a:pt x="12991173" y="2987687"/>
                  </a:lnTo>
                  <a:lnTo>
                    <a:pt x="16255988" y="55295"/>
                  </a:lnTo>
                  <a:lnTo>
                    <a:pt x="16255988" y="0"/>
                  </a:lnTo>
                  <a:close/>
                </a:path>
              </a:pathLst>
            </a:custGeom>
            <a:solidFill>
              <a:srgbClr val="193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632716" y="11554560"/>
              <a:ext cx="255904" cy="249554"/>
            </a:xfrm>
            <a:custGeom>
              <a:avLst/>
              <a:gdLst/>
              <a:ahLst/>
              <a:cxnLst/>
              <a:rect l="l" t="t" r="r" b="b"/>
              <a:pathLst>
                <a:path w="255905" h="249554">
                  <a:moveTo>
                    <a:pt x="128257" y="0"/>
                  </a:moveTo>
                  <a:lnTo>
                    <a:pt x="76884" y="9828"/>
                  </a:lnTo>
                  <a:lnTo>
                    <a:pt x="36277" y="36583"/>
                  </a:lnTo>
                  <a:lnTo>
                    <a:pt x="9596" y="76172"/>
                  </a:lnTo>
                  <a:lnTo>
                    <a:pt x="0" y="124498"/>
                  </a:lnTo>
                  <a:lnTo>
                    <a:pt x="0" y="125183"/>
                  </a:lnTo>
                  <a:lnTo>
                    <a:pt x="9486" y="173391"/>
                  </a:lnTo>
                  <a:lnTo>
                    <a:pt x="35928" y="212731"/>
                  </a:lnTo>
                  <a:lnTo>
                    <a:pt x="76295" y="239241"/>
                  </a:lnTo>
                  <a:lnTo>
                    <a:pt x="127558" y="248958"/>
                  </a:lnTo>
                  <a:lnTo>
                    <a:pt x="178938" y="239132"/>
                  </a:lnTo>
                  <a:lnTo>
                    <a:pt x="219549" y="212383"/>
                  </a:lnTo>
                  <a:lnTo>
                    <a:pt x="227813" y="200126"/>
                  </a:lnTo>
                  <a:lnTo>
                    <a:pt x="128257" y="200126"/>
                  </a:lnTo>
                  <a:lnTo>
                    <a:pt x="98882" y="194110"/>
                  </a:lnTo>
                  <a:lnTo>
                    <a:pt x="75826" y="177780"/>
                  </a:lnTo>
                  <a:lnTo>
                    <a:pt x="60764" y="153717"/>
                  </a:lnTo>
                  <a:lnTo>
                    <a:pt x="55498" y="125183"/>
                  </a:lnTo>
                  <a:lnTo>
                    <a:pt x="55372" y="123812"/>
                  </a:lnTo>
                  <a:lnTo>
                    <a:pt x="60657" y="94678"/>
                  </a:lnTo>
                  <a:lnTo>
                    <a:pt x="75482" y="70839"/>
                  </a:lnTo>
                  <a:lnTo>
                    <a:pt x="98298" y="54741"/>
                  </a:lnTo>
                  <a:lnTo>
                    <a:pt x="127558" y="48831"/>
                  </a:lnTo>
                  <a:lnTo>
                    <a:pt x="228351" y="48831"/>
                  </a:lnTo>
                  <a:lnTo>
                    <a:pt x="219894" y="36245"/>
                  </a:lnTo>
                  <a:lnTo>
                    <a:pt x="179522" y="9723"/>
                  </a:lnTo>
                  <a:lnTo>
                    <a:pt x="128257" y="0"/>
                  </a:lnTo>
                  <a:close/>
                </a:path>
                <a:path w="255905" h="249554">
                  <a:moveTo>
                    <a:pt x="228351" y="48831"/>
                  </a:moveTo>
                  <a:lnTo>
                    <a:pt x="127558" y="48831"/>
                  </a:lnTo>
                  <a:lnTo>
                    <a:pt x="156947" y="54850"/>
                  </a:lnTo>
                  <a:lnTo>
                    <a:pt x="180011" y="71186"/>
                  </a:lnTo>
                  <a:lnTo>
                    <a:pt x="195076" y="95262"/>
                  </a:lnTo>
                  <a:lnTo>
                    <a:pt x="200342" y="123812"/>
                  </a:lnTo>
                  <a:lnTo>
                    <a:pt x="200469" y="125183"/>
                  </a:lnTo>
                  <a:lnTo>
                    <a:pt x="195183" y="154295"/>
                  </a:lnTo>
                  <a:lnTo>
                    <a:pt x="180355" y="178123"/>
                  </a:lnTo>
                  <a:lnTo>
                    <a:pt x="157531" y="194217"/>
                  </a:lnTo>
                  <a:lnTo>
                    <a:pt x="128257" y="200126"/>
                  </a:lnTo>
                  <a:lnTo>
                    <a:pt x="227813" y="200126"/>
                  </a:lnTo>
                  <a:lnTo>
                    <a:pt x="246232" y="172807"/>
                  </a:lnTo>
                  <a:lnTo>
                    <a:pt x="255828" y="124498"/>
                  </a:lnTo>
                  <a:lnTo>
                    <a:pt x="255828" y="123812"/>
                  </a:lnTo>
                  <a:lnTo>
                    <a:pt x="246339" y="75598"/>
                  </a:lnTo>
                  <a:lnTo>
                    <a:pt x="228351" y="48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 descr="letter c"/>
            <p:cNvSpPr/>
            <p:nvPr/>
          </p:nvSpPr>
          <p:spPr>
            <a:xfrm>
              <a:off x="14938751" y="11554560"/>
              <a:ext cx="222148" cy="2489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30692" y="11556974"/>
              <a:ext cx="499745" cy="243204"/>
            </a:xfrm>
            <a:custGeom>
              <a:avLst/>
              <a:gdLst/>
              <a:ahLst/>
              <a:cxnLst/>
              <a:rect l="l" t="t" r="r" b="b"/>
              <a:pathLst>
                <a:path w="499744" h="243204">
                  <a:moveTo>
                    <a:pt x="183311" y="194779"/>
                  </a:moveTo>
                  <a:lnTo>
                    <a:pt x="52616" y="194779"/>
                  </a:lnTo>
                  <a:lnTo>
                    <a:pt x="52616" y="145249"/>
                  </a:lnTo>
                  <a:lnTo>
                    <a:pt x="166116" y="145249"/>
                  </a:lnTo>
                  <a:lnTo>
                    <a:pt x="166116" y="98259"/>
                  </a:lnTo>
                  <a:lnTo>
                    <a:pt x="52616" y="98259"/>
                  </a:lnTo>
                  <a:lnTo>
                    <a:pt x="52616" y="48729"/>
                  </a:lnTo>
                  <a:lnTo>
                    <a:pt x="181571" y="48729"/>
                  </a:lnTo>
                  <a:lnTo>
                    <a:pt x="181571" y="1739"/>
                  </a:lnTo>
                  <a:lnTo>
                    <a:pt x="0" y="1739"/>
                  </a:lnTo>
                  <a:lnTo>
                    <a:pt x="0" y="48729"/>
                  </a:lnTo>
                  <a:lnTo>
                    <a:pt x="0" y="98259"/>
                  </a:lnTo>
                  <a:lnTo>
                    <a:pt x="0" y="145249"/>
                  </a:lnTo>
                  <a:lnTo>
                    <a:pt x="0" y="194779"/>
                  </a:lnTo>
                  <a:lnTo>
                    <a:pt x="0" y="243039"/>
                  </a:lnTo>
                  <a:lnTo>
                    <a:pt x="183311" y="243039"/>
                  </a:lnTo>
                  <a:lnTo>
                    <a:pt x="183311" y="194779"/>
                  </a:lnTo>
                  <a:close/>
                </a:path>
                <a:path w="499744" h="243204">
                  <a:moveTo>
                    <a:pt x="499313" y="242443"/>
                  </a:moveTo>
                  <a:lnTo>
                    <a:pt x="476338" y="188455"/>
                  </a:lnTo>
                  <a:lnTo>
                    <a:pt x="456438" y="141706"/>
                  </a:lnTo>
                  <a:lnTo>
                    <a:pt x="423214" y="63627"/>
                  </a:lnTo>
                  <a:lnTo>
                    <a:pt x="403047" y="16217"/>
                  </a:lnTo>
                  <a:lnTo>
                    <a:pt x="403047" y="141706"/>
                  </a:lnTo>
                  <a:lnTo>
                    <a:pt x="339064" y="141706"/>
                  </a:lnTo>
                  <a:lnTo>
                    <a:pt x="371068" y="63627"/>
                  </a:lnTo>
                  <a:lnTo>
                    <a:pt x="403047" y="141706"/>
                  </a:lnTo>
                  <a:lnTo>
                    <a:pt x="403047" y="16217"/>
                  </a:lnTo>
                  <a:lnTo>
                    <a:pt x="396151" y="0"/>
                  </a:lnTo>
                  <a:lnTo>
                    <a:pt x="347319" y="0"/>
                  </a:lnTo>
                  <a:lnTo>
                    <a:pt x="244157" y="242443"/>
                  </a:lnTo>
                  <a:lnTo>
                    <a:pt x="298145" y="242443"/>
                  </a:lnTo>
                  <a:lnTo>
                    <a:pt x="320154" y="188455"/>
                  </a:lnTo>
                  <a:lnTo>
                    <a:pt x="421944" y="188455"/>
                  </a:lnTo>
                  <a:lnTo>
                    <a:pt x="443953" y="242443"/>
                  </a:lnTo>
                  <a:lnTo>
                    <a:pt x="499313" y="242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 descr="letter n"/>
            <p:cNvSpPr/>
            <p:nvPr/>
          </p:nvSpPr>
          <p:spPr>
            <a:xfrm>
              <a:off x="15780898" y="11558712"/>
              <a:ext cx="213880" cy="240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 descr="letter c"/>
            <p:cNvSpPr/>
            <p:nvPr/>
          </p:nvSpPr>
          <p:spPr>
            <a:xfrm>
              <a:off x="14666983" y="11878566"/>
              <a:ext cx="75057" cy="841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 descr="letter o"/>
            <p:cNvSpPr/>
            <p:nvPr/>
          </p:nvSpPr>
          <p:spPr>
            <a:xfrm>
              <a:off x="14771349" y="11878566"/>
              <a:ext cx="86448" cy="841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 descr="letter u"/>
            <p:cNvSpPr/>
            <p:nvPr/>
          </p:nvSpPr>
          <p:spPr>
            <a:xfrm>
              <a:off x="14884066" y="11879963"/>
              <a:ext cx="70891" cy="826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 descr="letter n"/>
            <p:cNvSpPr/>
            <p:nvPr/>
          </p:nvSpPr>
          <p:spPr>
            <a:xfrm>
              <a:off x="14991805" y="11879958"/>
              <a:ext cx="72288" cy="8134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 descr="letter t"/>
            <p:cNvSpPr/>
            <p:nvPr/>
          </p:nvSpPr>
          <p:spPr>
            <a:xfrm>
              <a:off x="15096394" y="11879959"/>
              <a:ext cx="67411" cy="8134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 descr="letter y"/>
            <p:cNvSpPr/>
            <p:nvPr/>
          </p:nvSpPr>
          <p:spPr>
            <a:xfrm>
              <a:off x="15187734" y="11879959"/>
              <a:ext cx="80429" cy="8134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 descr="letter c"/>
            <p:cNvSpPr/>
            <p:nvPr/>
          </p:nvSpPr>
          <p:spPr>
            <a:xfrm>
              <a:off x="15338494" y="11878566"/>
              <a:ext cx="75095" cy="841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 descr="letter o"/>
            <p:cNvSpPr/>
            <p:nvPr/>
          </p:nvSpPr>
          <p:spPr>
            <a:xfrm>
              <a:off x="15440524" y="11878566"/>
              <a:ext cx="86486" cy="8413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554529" y="11879961"/>
              <a:ext cx="241300" cy="81915"/>
            </a:xfrm>
            <a:custGeom>
              <a:avLst/>
              <a:gdLst/>
              <a:ahLst/>
              <a:cxnLst/>
              <a:rect l="l" t="t" r="r" b="b"/>
              <a:pathLst>
                <a:path w="241300" h="81915">
                  <a:moveTo>
                    <a:pt x="58470" y="65087"/>
                  </a:moveTo>
                  <a:lnTo>
                    <a:pt x="17907" y="65087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81343"/>
                  </a:lnTo>
                  <a:lnTo>
                    <a:pt x="58470" y="81343"/>
                  </a:lnTo>
                  <a:lnTo>
                    <a:pt x="58470" y="65087"/>
                  </a:lnTo>
                  <a:close/>
                </a:path>
                <a:path w="241300" h="81915">
                  <a:moveTo>
                    <a:pt x="148983" y="65087"/>
                  </a:moveTo>
                  <a:lnTo>
                    <a:pt x="108445" y="65087"/>
                  </a:lnTo>
                  <a:lnTo>
                    <a:pt x="108445" y="0"/>
                  </a:lnTo>
                  <a:lnTo>
                    <a:pt x="90538" y="0"/>
                  </a:lnTo>
                  <a:lnTo>
                    <a:pt x="90538" y="81343"/>
                  </a:lnTo>
                  <a:lnTo>
                    <a:pt x="148983" y="81343"/>
                  </a:lnTo>
                  <a:lnTo>
                    <a:pt x="148983" y="65087"/>
                  </a:lnTo>
                  <a:close/>
                </a:path>
                <a:path w="241300" h="81915">
                  <a:moveTo>
                    <a:pt x="240690" y="65443"/>
                  </a:moveTo>
                  <a:lnTo>
                    <a:pt x="196519" y="65443"/>
                  </a:lnTo>
                  <a:lnTo>
                    <a:pt x="196519" y="48348"/>
                  </a:lnTo>
                  <a:lnTo>
                    <a:pt x="234873" y="48348"/>
                  </a:lnTo>
                  <a:lnTo>
                    <a:pt x="234873" y="32410"/>
                  </a:lnTo>
                  <a:lnTo>
                    <a:pt x="196519" y="32410"/>
                  </a:lnTo>
                  <a:lnTo>
                    <a:pt x="196519" y="15913"/>
                  </a:lnTo>
                  <a:lnTo>
                    <a:pt x="240106" y="15913"/>
                  </a:lnTo>
                  <a:lnTo>
                    <a:pt x="240106" y="0"/>
                  </a:lnTo>
                  <a:lnTo>
                    <a:pt x="178727" y="0"/>
                  </a:lnTo>
                  <a:lnTo>
                    <a:pt x="178727" y="81343"/>
                  </a:lnTo>
                  <a:lnTo>
                    <a:pt x="240690" y="81343"/>
                  </a:lnTo>
                  <a:lnTo>
                    <a:pt x="240690" y="65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 descr="letter g"/>
            <p:cNvSpPr/>
            <p:nvPr/>
          </p:nvSpPr>
          <p:spPr>
            <a:xfrm>
              <a:off x="15821494" y="11878566"/>
              <a:ext cx="77495" cy="841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99300" y="10099510"/>
              <a:ext cx="8897620" cy="1887855"/>
            </a:xfrm>
            <a:custGeom>
              <a:avLst/>
              <a:gdLst/>
              <a:ahLst/>
              <a:cxnLst/>
              <a:rect l="l" t="t" r="r" b="b"/>
              <a:pathLst>
                <a:path w="8897619" h="1887854">
                  <a:moveTo>
                    <a:pt x="279400" y="1747735"/>
                  </a:moveTo>
                  <a:lnTo>
                    <a:pt x="272275" y="1703590"/>
                  </a:lnTo>
                  <a:lnTo>
                    <a:pt x="252437" y="1665236"/>
                  </a:lnTo>
                  <a:lnTo>
                    <a:pt x="222199" y="1634998"/>
                  </a:lnTo>
                  <a:lnTo>
                    <a:pt x="183845" y="1615160"/>
                  </a:lnTo>
                  <a:lnTo>
                    <a:pt x="139700" y="1608035"/>
                  </a:lnTo>
                  <a:lnTo>
                    <a:pt x="95542" y="1615160"/>
                  </a:lnTo>
                  <a:lnTo>
                    <a:pt x="57188" y="1634998"/>
                  </a:lnTo>
                  <a:lnTo>
                    <a:pt x="26949" y="1665236"/>
                  </a:lnTo>
                  <a:lnTo>
                    <a:pt x="7112" y="1703590"/>
                  </a:lnTo>
                  <a:lnTo>
                    <a:pt x="0" y="1747735"/>
                  </a:lnTo>
                  <a:lnTo>
                    <a:pt x="7112" y="1791893"/>
                  </a:lnTo>
                  <a:lnTo>
                    <a:pt x="26949" y="1830247"/>
                  </a:lnTo>
                  <a:lnTo>
                    <a:pt x="57188" y="1860486"/>
                  </a:lnTo>
                  <a:lnTo>
                    <a:pt x="95542" y="1880323"/>
                  </a:lnTo>
                  <a:lnTo>
                    <a:pt x="139700" y="1887435"/>
                  </a:lnTo>
                  <a:lnTo>
                    <a:pt x="183845" y="1880323"/>
                  </a:lnTo>
                  <a:lnTo>
                    <a:pt x="222199" y="1860486"/>
                  </a:lnTo>
                  <a:lnTo>
                    <a:pt x="252437" y="1830247"/>
                  </a:lnTo>
                  <a:lnTo>
                    <a:pt x="272275" y="1791893"/>
                  </a:lnTo>
                  <a:lnTo>
                    <a:pt x="279400" y="1747735"/>
                  </a:lnTo>
                  <a:close/>
                </a:path>
                <a:path w="8897619" h="1887854">
                  <a:moveTo>
                    <a:pt x="8322297" y="1351991"/>
                  </a:moveTo>
                  <a:lnTo>
                    <a:pt x="8230844" y="743902"/>
                  </a:lnTo>
                  <a:lnTo>
                    <a:pt x="8183613" y="438785"/>
                  </a:lnTo>
                  <a:lnTo>
                    <a:pt x="8157248" y="273113"/>
                  </a:lnTo>
                  <a:lnTo>
                    <a:pt x="8141513" y="177241"/>
                  </a:lnTo>
                  <a:lnTo>
                    <a:pt x="8127860" y="97129"/>
                  </a:lnTo>
                  <a:lnTo>
                    <a:pt x="8116760" y="36309"/>
                  </a:lnTo>
                  <a:lnTo>
                    <a:pt x="8112328" y="14249"/>
                  </a:lnTo>
                  <a:lnTo>
                    <a:pt x="8110144" y="3898"/>
                  </a:lnTo>
                  <a:lnTo>
                    <a:pt x="8109191" y="0"/>
                  </a:lnTo>
                  <a:lnTo>
                    <a:pt x="8109699" y="4991"/>
                  </a:lnTo>
                  <a:lnTo>
                    <a:pt x="8110334" y="14249"/>
                  </a:lnTo>
                  <a:lnTo>
                    <a:pt x="8112112" y="45466"/>
                  </a:lnTo>
                  <a:lnTo>
                    <a:pt x="8112925" y="67056"/>
                  </a:lnTo>
                  <a:lnTo>
                    <a:pt x="8113509" y="92316"/>
                  </a:lnTo>
                  <a:lnTo>
                    <a:pt x="8113738" y="121018"/>
                  </a:lnTo>
                  <a:lnTo>
                    <a:pt x="8113471" y="152908"/>
                  </a:lnTo>
                  <a:lnTo>
                    <a:pt x="8110956" y="225323"/>
                  </a:lnTo>
                  <a:lnTo>
                    <a:pt x="8108429" y="265366"/>
                  </a:lnTo>
                  <a:lnTo>
                    <a:pt x="8104886" y="307657"/>
                  </a:lnTo>
                  <a:lnTo>
                    <a:pt x="8100200" y="351955"/>
                  </a:lnTo>
                  <a:lnTo>
                    <a:pt x="8094231" y="398030"/>
                  </a:lnTo>
                  <a:lnTo>
                    <a:pt x="8086852" y="445617"/>
                  </a:lnTo>
                  <a:lnTo>
                    <a:pt x="8077924" y="494499"/>
                  </a:lnTo>
                  <a:lnTo>
                    <a:pt x="8067319" y="544449"/>
                  </a:lnTo>
                  <a:lnTo>
                    <a:pt x="8054899" y="595198"/>
                  </a:lnTo>
                  <a:lnTo>
                    <a:pt x="8040548" y="646531"/>
                  </a:lnTo>
                  <a:lnTo>
                    <a:pt x="8024127" y="698207"/>
                  </a:lnTo>
                  <a:lnTo>
                    <a:pt x="8005483" y="749973"/>
                  </a:lnTo>
                  <a:lnTo>
                    <a:pt x="7984528" y="801624"/>
                  </a:lnTo>
                  <a:lnTo>
                    <a:pt x="7961084" y="852881"/>
                  </a:lnTo>
                  <a:lnTo>
                    <a:pt x="7935049" y="903541"/>
                  </a:lnTo>
                  <a:lnTo>
                    <a:pt x="7906283" y="953338"/>
                  </a:lnTo>
                  <a:lnTo>
                    <a:pt x="7874648" y="1002055"/>
                  </a:lnTo>
                  <a:lnTo>
                    <a:pt x="7840027" y="1049451"/>
                  </a:lnTo>
                  <a:lnTo>
                    <a:pt x="7802270" y="1095286"/>
                  </a:lnTo>
                  <a:lnTo>
                    <a:pt x="7761249" y="1139317"/>
                  </a:lnTo>
                  <a:lnTo>
                    <a:pt x="7716837" y="1181303"/>
                  </a:lnTo>
                  <a:lnTo>
                    <a:pt x="7668908" y="1221016"/>
                  </a:lnTo>
                  <a:lnTo>
                    <a:pt x="7617320" y="1258214"/>
                  </a:lnTo>
                  <a:lnTo>
                    <a:pt x="7853172" y="1309306"/>
                  </a:lnTo>
                  <a:lnTo>
                    <a:pt x="7990941" y="1336484"/>
                  </a:lnTo>
                  <a:lnTo>
                    <a:pt x="8083893" y="1348879"/>
                  </a:lnTo>
                  <a:lnTo>
                    <a:pt x="8185251" y="1355610"/>
                  </a:lnTo>
                  <a:lnTo>
                    <a:pt x="8264423" y="1358303"/>
                  </a:lnTo>
                  <a:lnTo>
                    <a:pt x="8305114" y="1356690"/>
                  </a:lnTo>
                  <a:lnTo>
                    <a:pt x="8320138" y="1353642"/>
                  </a:lnTo>
                  <a:lnTo>
                    <a:pt x="8322297" y="1351991"/>
                  </a:lnTo>
                  <a:close/>
                </a:path>
                <a:path w="8897619" h="1887854">
                  <a:moveTo>
                    <a:pt x="8567585" y="1328547"/>
                  </a:moveTo>
                  <a:lnTo>
                    <a:pt x="8537435" y="1082992"/>
                  </a:lnTo>
                  <a:lnTo>
                    <a:pt x="8490102" y="581456"/>
                  </a:lnTo>
                  <a:lnTo>
                    <a:pt x="8465045" y="338797"/>
                  </a:lnTo>
                  <a:lnTo>
                    <a:pt x="8453933" y="287108"/>
                  </a:lnTo>
                  <a:lnTo>
                    <a:pt x="8448421" y="358444"/>
                  </a:lnTo>
                  <a:lnTo>
                    <a:pt x="8406981" y="536702"/>
                  </a:lnTo>
                  <a:lnTo>
                    <a:pt x="8340661" y="655751"/>
                  </a:lnTo>
                  <a:lnTo>
                    <a:pt x="8279130" y="722274"/>
                  </a:lnTo>
                  <a:lnTo>
                    <a:pt x="8252028" y="742962"/>
                  </a:lnTo>
                  <a:lnTo>
                    <a:pt x="8335721" y="1298282"/>
                  </a:lnTo>
                  <a:lnTo>
                    <a:pt x="8390522" y="1310259"/>
                  </a:lnTo>
                  <a:lnTo>
                    <a:pt x="8442858" y="1319999"/>
                  </a:lnTo>
                  <a:lnTo>
                    <a:pt x="8490966" y="1326756"/>
                  </a:lnTo>
                  <a:lnTo>
                    <a:pt x="8533117" y="1329855"/>
                  </a:lnTo>
                  <a:lnTo>
                    <a:pt x="8567585" y="1328547"/>
                  </a:lnTo>
                  <a:close/>
                </a:path>
                <a:path w="8897619" h="1887854">
                  <a:moveTo>
                    <a:pt x="8832990" y="1284249"/>
                  </a:moveTo>
                  <a:lnTo>
                    <a:pt x="8831097" y="1261872"/>
                  </a:lnTo>
                  <a:lnTo>
                    <a:pt x="8771217" y="797267"/>
                  </a:lnTo>
                  <a:lnTo>
                    <a:pt x="8747227" y="533336"/>
                  </a:lnTo>
                  <a:lnTo>
                    <a:pt x="8734095" y="765670"/>
                  </a:lnTo>
                  <a:lnTo>
                    <a:pt x="8709723" y="899401"/>
                  </a:lnTo>
                  <a:lnTo>
                    <a:pt x="8656091" y="985151"/>
                  </a:lnTo>
                  <a:lnTo>
                    <a:pt x="8555215" y="1073581"/>
                  </a:lnTo>
                  <a:lnTo>
                    <a:pt x="8579117" y="1249807"/>
                  </a:lnTo>
                  <a:lnTo>
                    <a:pt x="8634527" y="1261897"/>
                  </a:lnTo>
                  <a:lnTo>
                    <a:pt x="8693036" y="1273035"/>
                  </a:lnTo>
                  <a:lnTo>
                    <a:pt x="8749233" y="1281557"/>
                  </a:lnTo>
                  <a:lnTo>
                    <a:pt x="8797696" y="1285836"/>
                  </a:lnTo>
                  <a:lnTo>
                    <a:pt x="8832990" y="1284249"/>
                  </a:lnTo>
                  <a:close/>
                </a:path>
                <a:path w="8897619" h="1887854">
                  <a:moveTo>
                    <a:pt x="8897429" y="1845894"/>
                  </a:moveTo>
                  <a:lnTo>
                    <a:pt x="8853246" y="1845894"/>
                  </a:lnTo>
                  <a:lnTo>
                    <a:pt x="8853246" y="1828800"/>
                  </a:lnTo>
                  <a:lnTo>
                    <a:pt x="8891613" y="1828800"/>
                  </a:lnTo>
                  <a:lnTo>
                    <a:pt x="8891613" y="1812861"/>
                  </a:lnTo>
                  <a:lnTo>
                    <a:pt x="8853246" y="1812861"/>
                  </a:lnTo>
                  <a:lnTo>
                    <a:pt x="8853246" y="1796364"/>
                  </a:lnTo>
                  <a:lnTo>
                    <a:pt x="8896845" y="1796364"/>
                  </a:lnTo>
                  <a:lnTo>
                    <a:pt x="8896845" y="1780451"/>
                  </a:lnTo>
                  <a:lnTo>
                    <a:pt x="8835492" y="1780451"/>
                  </a:lnTo>
                  <a:lnTo>
                    <a:pt x="8835492" y="1861794"/>
                  </a:lnTo>
                  <a:lnTo>
                    <a:pt x="8897429" y="1861794"/>
                  </a:lnTo>
                  <a:lnTo>
                    <a:pt x="8897429" y="1845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99300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52564" y="221974"/>
                  </a:lnTo>
                  <a:lnTo>
                    <a:pt x="121518" y="221974"/>
                  </a:lnTo>
                  <a:lnTo>
                    <a:pt x="121518" y="147806"/>
                  </a:lnTo>
                  <a:lnTo>
                    <a:pt x="106850" y="147806"/>
                  </a:lnTo>
                  <a:lnTo>
                    <a:pt x="106850" y="121593"/>
                  </a:lnTo>
                  <a:lnTo>
                    <a:pt x="121518" y="121593"/>
                  </a:lnTo>
                  <a:lnTo>
                    <a:pt x="121518" y="104639"/>
                  </a:lnTo>
                  <a:lnTo>
                    <a:pt x="122813" y="94660"/>
                  </a:lnTo>
                  <a:lnTo>
                    <a:pt x="127564" y="84533"/>
                  </a:lnTo>
                  <a:lnTo>
                    <a:pt x="137067" y="76680"/>
                  </a:lnTo>
                  <a:lnTo>
                    <a:pt x="152621" y="73524"/>
                  </a:lnTo>
                  <a:lnTo>
                    <a:pt x="260889" y="7352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260889" y="73524"/>
                  </a:moveTo>
                  <a:lnTo>
                    <a:pt x="152621" y="73524"/>
                  </a:lnTo>
                  <a:lnTo>
                    <a:pt x="175455" y="73600"/>
                  </a:lnTo>
                  <a:lnTo>
                    <a:pt x="175455" y="99051"/>
                  </a:lnTo>
                  <a:lnTo>
                    <a:pt x="156177" y="99051"/>
                  </a:lnTo>
                  <a:lnTo>
                    <a:pt x="152341" y="100397"/>
                  </a:lnTo>
                  <a:lnTo>
                    <a:pt x="152341" y="121593"/>
                  </a:lnTo>
                  <a:lnTo>
                    <a:pt x="175849" y="121593"/>
                  </a:lnTo>
                  <a:lnTo>
                    <a:pt x="173144" y="147806"/>
                  </a:lnTo>
                  <a:lnTo>
                    <a:pt x="152341" y="147806"/>
                  </a:lnTo>
                  <a:lnTo>
                    <a:pt x="152341" y="221974"/>
                  </a:lnTo>
                  <a:lnTo>
                    <a:pt x="252564" y="22197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60889" y="73524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35084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35088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59751" y="208076"/>
                  </a:lnTo>
                  <a:lnTo>
                    <a:pt x="112859" y="208076"/>
                  </a:lnTo>
                  <a:lnTo>
                    <a:pt x="100199" y="207154"/>
                  </a:lnTo>
                  <a:lnTo>
                    <a:pt x="88115" y="204476"/>
                  </a:lnTo>
                  <a:lnTo>
                    <a:pt x="76728" y="200179"/>
                  </a:lnTo>
                  <a:lnTo>
                    <a:pt x="66161" y="194398"/>
                  </a:lnTo>
                  <a:lnTo>
                    <a:pt x="78231" y="194398"/>
                  </a:lnTo>
                  <a:lnTo>
                    <a:pt x="83898" y="193919"/>
                  </a:lnTo>
                  <a:lnTo>
                    <a:pt x="93788" y="191358"/>
                  </a:lnTo>
                  <a:lnTo>
                    <a:pt x="102952" y="187266"/>
                  </a:lnTo>
                  <a:lnTo>
                    <a:pt x="111246" y="181787"/>
                  </a:lnTo>
                  <a:lnTo>
                    <a:pt x="101726" y="180076"/>
                  </a:lnTo>
                  <a:lnTo>
                    <a:pt x="93480" y="175652"/>
                  </a:lnTo>
                  <a:lnTo>
                    <a:pt x="87009" y="169005"/>
                  </a:lnTo>
                  <a:lnTo>
                    <a:pt x="82811" y="160629"/>
                  </a:lnTo>
                  <a:lnTo>
                    <a:pt x="94624" y="160629"/>
                  </a:lnTo>
                  <a:lnTo>
                    <a:pt x="96552" y="160108"/>
                  </a:lnTo>
                  <a:lnTo>
                    <a:pt x="86864" y="156332"/>
                  </a:lnTo>
                  <a:lnTo>
                    <a:pt x="79121" y="149655"/>
                  </a:lnTo>
                  <a:lnTo>
                    <a:pt x="73989" y="140736"/>
                  </a:lnTo>
                  <a:lnTo>
                    <a:pt x="72130" y="130238"/>
                  </a:lnTo>
                  <a:lnTo>
                    <a:pt x="72130" y="129857"/>
                  </a:lnTo>
                  <a:lnTo>
                    <a:pt x="81488" y="129857"/>
                  </a:lnTo>
                  <a:lnTo>
                    <a:pt x="80360" y="128888"/>
                  </a:lnTo>
                  <a:lnTo>
                    <a:pt x="76085" y="122907"/>
                  </a:lnTo>
                  <a:lnTo>
                    <a:pt x="73340" y="115968"/>
                  </a:lnTo>
                  <a:lnTo>
                    <a:pt x="72371" y="108318"/>
                  </a:lnTo>
                  <a:lnTo>
                    <a:pt x="72371" y="102743"/>
                  </a:lnTo>
                  <a:lnTo>
                    <a:pt x="73883" y="97510"/>
                  </a:lnTo>
                  <a:lnTo>
                    <a:pt x="76499" y="93002"/>
                  </a:lnTo>
                  <a:lnTo>
                    <a:pt x="152376" y="93002"/>
                  </a:lnTo>
                  <a:lnTo>
                    <a:pt x="157095" y="89820"/>
                  </a:lnTo>
                  <a:lnTo>
                    <a:pt x="168955" y="87426"/>
                  </a:lnTo>
                  <a:lnTo>
                    <a:pt x="268079" y="87426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273272" y="101714"/>
                  </a:moveTo>
                  <a:lnTo>
                    <a:pt x="214611" y="101714"/>
                  </a:lnTo>
                  <a:lnTo>
                    <a:pt x="210535" y="107810"/>
                  </a:lnTo>
                  <a:lnTo>
                    <a:pt x="205379" y="113182"/>
                  </a:lnTo>
                  <a:lnTo>
                    <a:pt x="199422" y="117475"/>
                  </a:lnTo>
                  <a:lnTo>
                    <a:pt x="199421" y="121911"/>
                  </a:lnTo>
                  <a:lnTo>
                    <a:pt x="193850" y="151942"/>
                  </a:lnTo>
                  <a:lnTo>
                    <a:pt x="177192" y="179843"/>
                  </a:lnTo>
                  <a:lnTo>
                    <a:pt x="150032" y="200197"/>
                  </a:lnTo>
                  <a:lnTo>
                    <a:pt x="112859" y="208076"/>
                  </a:lnTo>
                  <a:lnTo>
                    <a:pt x="259751" y="208076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3272" y="101714"/>
                  </a:lnTo>
                  <a:close/>
                </a:path>
                <a:path w="279400" h="279400">
                  <a:moveTo>
                    <a:pt x="78231" y="194398"/>
                  </a:moveTo>
                  <a:lnTo>
                    <a:pt x="66161" y="194398"/>
                  </a:lnTo>
                  <a:lnTo>
                    <a:pt x="68549" y="194678"/>
                  </a:lnTo>
                  <a:lnTo>
                    <a:pt x="70974" y="194805"/>
                  </a:lnTo>
                  <a:lnTo>
                    <a:pt x="73426" y="194805"/>
                  </a:lnTo>
                  <a:lnTo>
                    <a:pt x="78231" y="194398"/>
                  </a:lnTo>
                  <a:close/>
                </a:path>
                <a:path w="279400" h="279400">
                  <a:moveTo>
                    <a:pt x="94624" y="160629"/>
                  </a:moveTo>
                  <a:lnTo>
                    <a:pt x="82811" y="160629"/>
                  </a:lnTo>
                  <a:lnTo>
                    <a:pt x="84665" y="160985"/>
                  </a:lnTo>
                  <a:lnTo>
                    <a:pt x="86570" y="161175"/>
                  </a:lnTo>
                  <a:lnTo>
                    <a:pt x="91320" y="161175"/>
                  </a:lnTo>
                  <a:lnTo>
                    <a:pt x="94012" y="160794"/>
                  </a:lnTo>
                  <a:lnTo>
                    <a:pt x="94624" y="160629"/>
                  </a:lnTo>
                  <a:close/>
                </a:path>
                <a:path w="279400" h="279400">
                  <a:moveTo>
                    <a:pt x="81488" y="129857"/>
                  </a:moveTo>
                  <a:lnTo>
                    <a:pt x="72130" y="129857"/>
                  </a:lnTo>
                  <a:lnTo>
                    <a:pt x="76232" y="132143"/>
                  </a:lnTo>
                  <a:lnTo>
                    <a:pt x="80931" y="133502"/>
                  </a:lnTo>
                  <a:lnTo>
                    <a:pt x="85922" y="133667"/>
                  </a:lnTo>
                  <a:lnTo>
                    <a:pt x="81488" y="129857"/>
                  </a:lnTo>
                  <a:close/>
                </a:path>
                <a:path w="279400" h="279400">
                  <a:moveTo>
                    <a:pt x="152376" y="93002"/>
                  </a:moveTo>
                  <a:lnTo>
                    <a:pt x="76499" y="93002"/>
                  </a:lnTo>
                  <a:lnTo>
                    <a:pt x="89081" y="105570"/>
                  </a:lnTo>
                  <a:lnTo>
                    <a:pt x="104025" y="115349"/>
                  </a:lnTo>
                  <a:lnTo>
                    <a:pt x="120899" y="121911"/>
                  </a:lnTo>
                  <a:lnTo>
                    <a:pt x="139275" y="124828"/>
                  </a:lnTo>
                  <a:lnTo>
                    <a:pt x="138754" y="122593"/>
                  </a:lnTo>
                  <a:lnTo>
                    <a:pt x="138488" y="120281"/>
                  </a:lnTo>
                  <a:lnTo>
                    <a:pt x="138570" y="117475"/>
                  </a:lnTo>
                  <a:lnTo>
                    <a:pt x="140882" y="106029"/>
                  </a:lnTo>
                  <a:lnTo>
                    <a:pt x="147411" y="96348"/>
                  </a:lnTo>
                  <a:lnTo>
                    <a:pt x="152376" y="93002"/>
                  </a:lnTo>
                  <a:close/>
                </a:path>
                <a:path w="279400" h="279400">
                  <a:moveTo>
                    <a:pt x="269235" y="89662"/>
                  </a:moveTo>
                  <a:lnTo>
                    <a:pt x="210522" y="89662"/>
                  </a:lnTo>
                  <a:lnTo>
                    <a:pt x="208236" y="96774"/>
                  </a:lnTo>
                  <a:lnTo>
                    <a:pt x="203423" y="102743"/>
                  </a:lnTo>
                  <a:lnTo>
                    <a:pt x="197136" y="106502"/>
                  </a:lnTo>
                  <a:lnTo>
                    <a:pt x="203296" y="105778"/>
                  </a:lnTo>
                  <a:lnTo>
                    <a:pt x="209163" y="104127"/>
                  </a:lnTo>
                  <a:lnTo>
                    <a:pt x="214611" y="101714"/>
                  </a:lnTo>
                  <a:lnTo>
                    <a:pt x="273272" y="101714"/>
                  </a:lnTo>
                  <a:lnTo>
                    <a:pt x="272277" y="95544"/>
                  </a:lnTo>
                  <a:lnTo>
                    <a:pt x="269235" y="89662"/>
                  </a:lnTo>
                  <a:close/>
                </a:path>
                <a:path w="279400" h="279400">
                  <a:moveTo>
                    <a:pt x="268079" y="87426"/>
                  </a:moveTo>
                  <a:lnTo>
                    <a:pt x="177705" y="87426"/>
                  </a:lnTo>
                  <a:lnTo>
                    <a:pt x="185617" y="91135"/>
                  </a:lnTo>
                  <a:lnTo>
                    <a:pt x="191180" y="97040"/>
                  </a:lnTo>
                  <a:lnTo>
                    <a:pt x="198114" y="95681"/>
                  </a:lnTo>
                  <a:lnTo>
                    <a:pt x="204629" y="93141"/>
                  </a:lnTo>
                  <a:lnTo>
                    <a:pt x="210522" y="89662"/>
                  </a:lnTo>
                  <a:lnTo>
                    <a:pt x="269235" y="89662"/>
                  </a:lnTo>
                  <a:lnTo>
                    <a:pt x="268079" y="87426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70868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70863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48784" y="225865"/>
                  </a:lnTo>
                  <a:lnTo>
                    <a:pt x="100823" y="225865"/>
                  </a:lnTo>
                  <a:lnTo>
                    <a:pt x="81026" y="221841"/>
                  </a:lnTo>
                  <a:lnTo>
                    <a:pt x="64812" y="210886"/>
                  </a:lnTo>
                  <a:lnTo>
                    <a:pt x="53857" y="194672"/>
                  </a:lnTo>
                  <a:lnTo>
                    <a:pt x="49833" y="174875"/>
                  </a:lnTo>
                  <a:lnTo>
                    <a:pt x="49833" y="96782"/>
                  </a:lnTo>
                  <a:lnTo>
                    <a:pt x="53857" y="76978"/>
                  </a:lnTo>
                  <a:lnTo>
                    <a:pt x="64812" y="60760"/>
                  </a:lnTo>
                  <a:lnTo>
                    <a:pt x="81026" y="49803"/>
                  </a:lnTo>
                  <a:lnTo>
                    <a:pt x="100823" y="45779"/>
                  </a:lnTo>
                  <a:lnTo>
                    <a:pt x="241029" y="45779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174115" y="45779"/>
                  </a:moveTo>
                  <a:lnTo>
                    <a:pt x="100823" y="45779"/>
                  </a:lnTo>
                  <a:lnTo>
                    <a:pt x="81026" y="49803"/>
                  </a:lnTo>
                  <a:lnTo>
                    <a:pt x="64812" y="60760"/>
                  </a:lnTo>
                  <a:lnTo>
                    <a:pt x="53857" y="76978"/>
                  </a:lnTo>
                  <a:lnTo>
                    <a:pt x="49833" y="96782"/>
                  </a:lnTo>
                  <a:lnTo>
                    <a:pt x="49833" y="174875"/>
                  </a:lnTo>
                  <a:lnTo>
                    <a:pt x="53857" y="194672"/>
                  </a:lnTo>
                  <a:lnTo>
                    <a:pt x="64812" y="210886"/>
                  </a:lnTo>
                  <a:lnTo>
                    <a:pt x="81026" y="221841"/>
                  </a:lnTo>
                  <a:lnTo>
                    <a:pt x="100823" y="225865"/>
                  </a:lnTo>
                  <a:lnTo>
                    <a:pt x="174115" y="225865"/>
                  </a:lnTo>
                  <a:lnTo>
                    <a:pt x="193912" y="221841"/>
                  </a:lnTo>
                  <a:lnTo>
                    <a:pt x="207899" y="212390"/>
                  </a:lnTo>
                  <a:lnTo>
                    <a:pt x="100823" y="212390"/>
                  </a:lnTo>
                  <a:lnTo>
                    <a:pt x="93478" y="211666"/>
                  </a:lnTo>
                  <a:lnTo>
                    <a:pt x="64019" y="182218"/>
                  </a:lnTo>
                  <a:lnTo>
                    <a:pt x="63295" y="174875"/>
                  </a:lnTo>
                  <a:lnTo>
                    <a:pt x="63417" y="95544"/>
                  </a:lnTo>
                  <a:lnTo>
                    <a:pt x="86507" y="62105"/>
                  </a:lnTo>
                  <a:lnTo>
                    <a:pt x="100823" y="59254"/>
                  </a:lnTo>
                  <a:lnTo>
                    <a:pt x="207897" y="59254"/>
                  </a:lnTo>
                  <a:lnTo>
                    <a:pt x="193912" y="49803"/>
                  </a:lnTo>
                  <a:lnTo>
                    <a:pt x="174115" y="45779"/>
                  </a:lnTo>
                  <a:close/>
                </a:path>
                <a:path w="279400" h="279400">
                  <a:moveTo>
                    <a:pt x="241029" y="45779"/>
                  </a:moveTo>
                  <a:lnTo>
                    <a:pt x="174115" y="45779"/>
                  </a:lnTo>
                  <a:lnTo>
                    <a:pt x="193912" y="49803"/>
                  </a:lnTo>
                  <a:lnTo>
                    <a:pt x="210126" y="60760"/>
                  </a:lnTo>
                  <a:lnTo>
                    <a:pt x="221082" y="76978"/>
                  </a:lnTo>
                  <a:lnTo>
                    <a:pt x="225105" y="96782"/>
                  </a:lnTo>
                  <a:lnTo>
                    <a:pt x="225105" y="174875"/>
                  </a:lnTo>
                  <a:lnTo>
                    <a:pt x="221082" y="194672"/>
                  </a:lnTo>
                  <a:lnTo>
                    <a:pt x="210126" y="210886"/>
                  </a:lnTo>
                  <a:lnTo>
                    <a:pt x="193912" y="221841"/>
                  </a:lnTo>
                  <a:lnTo>
                    <a:pt x="174115" y="225865"/>
                  </a:lnTo>
                  <a:lnTo>
                    <a:pt x="248784" y="22586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41029" y="45779"/>
                  </a:lnTo>
                  <a:close/>
                </a:path>
                <a:path w="279400" h="279400">
                  <a:moveTo>
                    <a:pt x="174115" y="59254"/>
                  </a:moveTo>
                  <a:lnTo>
                    <a:pt x="100823" y="59254"/>
                  </a:lnTo>
                  <a:lnTo>
                    <a:pt x="93478" y="59978"/>
                  </a:lnTo>
                  <a:lnTo>
                    <a:pt x="64019" y="89437"/>
                  </a:lnTo>
                  <a:lnTo>
                    <a:pt x="63295" y="174875"/>
                  </a:lnTo>
                  <a:lnTo>
                    <a:pt x="64019" y="182218"/>
                  </a:lnTo>
                  <a:lnTo>
                    <a:pt x="93478" y="211666"/>
                  </a:lnTo>
                  <a:lnTo>
                    <a:pt x="100823" y="212390"/>
                  </a:lnTo>
                  <a:lnTo>
                    <a:pt x="174115" y="212390"/>
                  </a:lnTo>
                  <a:lnTo>
                    <a:pt x="208786" y="189188"/>
                  </a:lnTo>
                  <a:lnTo>
                    <a:pt x="210550" y="183396"/>
                  </a:lnTo>
                  <a:lnTo>
                    <a:pt x="137742" y="183396"/>
                  </a:lnTo>
                  <a:lnTo>
                    <a:pt x="118948" y="179602"/>
                  </a:lnTo>
                  <a:lnTo>
                    <a:pt x="103605" y="169257"/>
                  </a:lnTo>
                  <a:lnTo>
                    <a:pt x="93262" y="153912"/>
                  </a:lnTo>
                  <a:lnTo>
                    <a:pt x="89469" y="135124"/>
                  </a:lnTo>
                  <a:lnTo>
                    <a:pt x="93262" y="116337"/>
                  </a:lnTo>
                  <a:lnTo>
                    <a:pt x="103605" y="100997"/>
                  </a:lnTo>
                  <a:lnTo>
                    <a:pt x="118948" y="90656"/>
                  </a:lnTo>
                  <a:lnTo>
                    <a:pt x="137742" y="86864"/>
                  </a:lnTo>
                  <a:lnTo>
                    <a:pt x="175347" y="86864"/>
                  </a:lnTo>
                  <a:lnTo>
                    <a:pt x="175347" y="79802"/>
                  </a:lnTo>
                  <a:lnTo>
                    <a:pt x="180465" y="74684"/>
                  </a:lnTo>
                  <a:lnTo>
                    <a:pt x="204224" y="74684"/>
                  </a:lnTo>
                  <a:lnTo>
                    <a:pt x="200607" y="70290"/>
                  </a:lnTo>
                  <a:lnTo>
                    <a:pt x="194862" y="65565"/>
                  </a:lnTo>
                  <a:lnTo>
                    <a:pt x="188423" y="62105"/>
                  </a:lnTo>
                  <a:lnTo>
                    <a:pt x="181453" y="59978"/>
                  </a:lnTo>
                  <a:lnTo>
                    <a:pt x="174115" y="59254"/>
                  </a:lnTo>
                  <a:close/>
                </a:path>
                <a:path w="279400" h="279400">
                  <a:moveTo>
                    <a:pt x="207897" y="59254"/>
                  </a:moveTo>
                  <a:lnTo>
                    <a:pt x="174115" y="59254"/>
                  </a:lnTo>
                  <a:lnTo>
                    <a:pt x="181453" y="59978"/>
                  </a:lnTo>
                  <a:lnTo>
                    <a:pt x="188423" y="62105"/>
                  </a:lnTo>
                  <a:lnTo>
                    <a:pt x="211509" y="95544"/>
                  </a:lnTo>
                  <a:lnTo>
                    <a:pt x="211631" y="174875"/>
                  </a:lnTo>
                  <a:lnTo>
                    <a:pt x="210908" y="182218"/>
                  </a:lnTo>
                  <a:lnTo>
                    <a:pt x="181453" y="211666"/>
                  </a:lnTo>
                  <a:lnTo>
                    <a:pt x="174115" y="212390"/>
                  </a:lnTo>
                  <a:lnTo>
                    <a:pt x="207899" y="212390"/>
                  </a:lnTo>
                  <a:lnTo>
                    <a:pt x="210126" y="210886"/>
                  </a:lnTo>
                  <a:lnTo>
                    <a:pt x="221082" y="194672"/>
                  </a:lnTo>
                  <a:lnTo>
                    <a:pt x="225105" y="174875"/>
                  </a:lnTo>
                  <a:lnTo>
                    <a:pt x="225105" y="96782"/>
                  </a:lnTo>
                  <a:lnTo>
                    <a:pt x="221082" y="76978"/>
                  </a:lnTo>
                  <a:lnTo>
                    <a:pt x="210126" y="60760"/>
                  </a:lnTo>
                  <a:lnTo>
                    <a:pt x="207897" y="59254"/>
                  </a:lnTo>
                  <a:close/>
                </a:path>
                <a:path w="279400" h="279400">
                  <a:moveTo>
                    <a:pt x="137742" y="86864"/>
                  </a:moveTo>
                  <a:lnTo>
                    <a:pt x="118948" y="90656"/>
                  </a:lnTo>
                  <a:lnTo>
                    <a:pt x="103605" y="100997"/>
                  </a:lnTo>
                  <a:lnTo>
                    <a:pt x="93262" y="116337"/>
                  </a:lnTo>
                  <a:lnTo>
                    <a:pt x="89469" y="135124"/>
                  </a:lnTo>
                  <a:lnTo>
                    <a:pt x="93262" y="153912"/>
                  </a:lnTo>
                  <a:lnTo>
                    <a:pt x="103605" y="169257"/>
                  </a:lnTo>
                  <a:lnTo>
                    <a:pt x="118948" y="179602"/>
                  </a:lnTo>
                  <a:lnTo>
                    <a:pt x="137742" y="183396"/>
                  </a:lnTo>
                  <a:lnTo>
                    <a:pt x="156529" y="179602"/>
                  </a:lnTo>
                  <a:lnTo>
                    <a:pt x="171869" y="169257"/>
                  </a:lnTo>
                  <a:lnTo>
                    <a:pt x="173543" y="166772"/>
                  </a:lnTo>
                  <a:lnTo>
                    <a:pt x="137501" y="166772"/>
                  </a:lnTo>
                  <a:lnTo>
                    <a:pt x="125202" y="164289"/>
                  </a:lnTo>
                  <a:lnTo>
                    <a:pt x="115158" y="157515"/>
                  </a:lnTo>
                  <a:lnTo>
                    <a:pt x="108386" y="147468"/>
                  </a:lnTo>
                  <a:lnTo>
                    <a:pt x="105903" y="135162"/>
                  </a:lnTo>
                  <a:lnTo>
                    <a:pt x="108386" y="122863"/>
                  </a:lnTo>
                  <a:lnTo>
                    <a:pt x="115158" y="112819"/>
                  </a:lnTo>
                  <a:lnTo>
                    <a:pt x="125202" y="106047"/>
                  </a:lnTo>
                  <a:lnTo>
                    <a:pt x="137501" y="103564"/>
                  </a:lnTo>
                  <a:lnTo>
                    <a:pt x="173599" y="103564"/>
                  </a:lnTo>
                  <a:lnTo>
                    <a:pt x="171869" y="100997"/>
                  </a:lnTo>
                  <a:lnTo>
                    <a:pt x="156529" y="90656"/>
                  </a:lnTo>
                  <a:lnTo>
                    <a:pt x="137742" y="86864"/>
                  </a:lnTo>
                  <a:close/>
                </a:path>
                <a:path w="279400" h="279400">
                  <a:moveTo>
                    <a:pt x="175347" y="86864"/>
                  </a:moveTo>
                  <a:lnTo>
                    <a:pt x="137742" y="86864"/>
                  </a:lnTo>
                  <a:lnTo>
                    <a:pt x="156529" y="90656"/>
                  </a:lnTo>
                  <a:lnTo>
                    <a:pt x="171869" y="100997"/>
                  </a:lnTo>
                  <a:lnTo>
                    <a:pt x="182210" y="116337"/>
                  </a:lnTo>
                  <a:lnTo>
                    <a:pt x="186002" y="135124"/>
                  </a:lnTo>
                  <a:lnTo>
                    <a:pt x="182210" y="153912"/>
                  </a:lnTo>
                  <a:lnTo>
                    <a:pt x="171869" y="169257"/>
                  </a:lnTo>
                  <a:lnTo>
                    <a:pt x="156529" y="179602"/>
                  </a:lnTo>
                  <a:lnTo>
                    <a:pt x="137742" y="183396"/>
                  </a:lnTo>
                  <a:lnTo>
                    <a:pt x="210550" y="183396"/>
                  </a:lnTo>
                  <a:lnTo>
                    <a:pt x="210908" y="182218"/>
                  </a:lnTo>
                  <a:lnTo>
                    <a:pt x="211631" y="174875"/>
                  </a:lnTo>
                  <a:lnTo>
                    <a:pt x="211631" y="97532"/>
                  </a:lnTo>
                  <a:lnTo>
                    <a:pt x="180465" y="97532"/>
                  </a:lnTo>
                  <a:lnTo>
                    <a:pt x="175347" y="92426"/>
                  </a:lnTo>
                  <a:lnTo>
                    <a:pt x="175347" y="86864"/>
                  </a:lnTo>
                  <a:close/>
                </a:path>
                <a:path w="279400" h="279400">
                  <a:moveTo>
                    <a:pt x="137501" y="103564"/>
                  </a:moveTo>
                  <a:lnTo>
                    <a:pt x="125202" y="106047"/>
                  </a:lnTo>
                  <a:lnTo>
                    <a:pt x="115158" y="112819"/>
                  </a:lnTo>
                  <a:lnTo>
                    <a:pt x="108386" y="122863"/>
                  </a:lnTo>
                  <a:lnTo>
                    <a:pt x="105903" y="135162"/>
                  </a:lnTo>
                  <a:lnTo>
                    <a:pt x="108386" y="147468"/>
                  </a:lnTo>
                  <a:lnTo>
                    <a:pt x="115158" y="157515"/>
                  </a:lnTo>
                  <a:lnTo>
                    <a:pt x="125202" y="164289"/>
                  </a:lnTo>
                  <a:lnTo>
                    <a:pt x="137501" y="166772"/>
                  </a:lnTo>
                  <a:lnTo>
                    <a:pt x="149805" y="164289"/>
                  </a:lnTo>
                  <a:lnTo>
                    <a:pt x="159848" y="157515"/>
                  </a:lnTo>
                  <a:lnTo>
                    <a:pt x="166617" y="147468"/>
                  </a:lnTo>
                  <a:lnTo>
                    <a:pt x="169098" y="135162"/>
                  </a:lnTo>
                  <a:lnTo>
                    <a:pt x="166617" y="122863"/>
                  </a:lnTo>
                  <a:lnTo>
                    <a:pt x="159848" y="112819"/>
                  </a:lnTo>
                  <a:lnTo>
                    <a:pt x="149805" y="106047"/>
                  </a:lnTo>
                  <a:lnTo>
                    <a:pt x="137501" y="103564"/>
                  </a:lnTo>
                  <a:close/>
                </a:path>
                <a:path w="279400" h="279400">
                  <a:moveTo>
                    <a:pt x="173599" y="103564"/>
                  </a:moveTo>
                  <a:lnTo>
                    <a:pt x="137501" y="103564"/>
                  </a:lnTo>
                  <a:lnTo>
                    <a:pt x="149805" y="106047"/>
                  </a:lnTo>
                  <a:lnTo>
                    <a:pt x="159848" y="112819"/>
                  </a:lnTo>
                  <a:lnTo>
                    <a:pt x="166617" y="122863"/>
                  </a:lnTo>
                  <a:lnTo>
                    <a:pt x="169098" y="135162"/>
                  </a:lnTo>
                  <a:lnTo>
                    <a:pt x="166617" y="147468"/>
                  </a:lnTo>
                  <a:lnTo>
                    <a:pt x="159848" y="157515"/>
                  </a:lnTo>
                  <a:lnTo>
                    <a:pt x="149805" y="164289"/>
                  </a:lnTo>
                  <a:lnTo>
                    <a:pt x="137501" y="166772"/>
                  </a:lnTo>
                  <a:lnTo>
                    <a:pt x="173543" y="166772"/>
                  </a:lnTo>
                  <a:lnTo>
                    <a:pt x="182210" y="153912"/>
                  </a:lnTo>
                  <a:lnTo>
                    <a:pt x="186002" y="135124"/>
                  </a:lnTo>
                  <a:lnTo>
                    <a:pt x="182210" y="116337"/>
                  </a:lnTo>
                  <a:lnTo>
                    <a:pt x="173599" y="103564"/>
                  </a:lnTo>
                  <a:close/>
                </a:path>
                <a:path w="279400" h="279400">
                  <a:moveTo>
                    <a:pt x="193089" y="74684"/>
                  </a:moveTo>
                  <a:lnTo>
                    <a:pt x="180465" y="74684"/>
                  </a:lnTo>
                  <a:lnTo>
                    <a:pt x="175347" y="79802"/>
                  </a:lnTo>
                  <a:lnTo>
                    <a:pt x="175347" y="92426"/>
                  </a:lnTo>
                  <a:lnTo>
                    <a:pt x="180465" y="97532"/>
                  </a:lnTo>
                  <a:lnTo>
                    <a:pt x="193089" y="97532"/>
                  </a:lnTo>
                  <a:lnTo>
                    <a:pt x="198207" y="92426"/>
                  </a:lnTo>
                  <a:lnTo>
                    <a:pt x="198207" y="79802"/>
                  </a:lnTo>
                  <a:lnTo>
                    <a:pt x="193089" y="74684"/>
                  </a:lnTo>
                  <a:close/>
                </a:path>
                <a:path w="279400" h="279400">
                  <a:moveTo>
                    <a:pt x="204224" y="74684"/>
                  </a:moveTo>
                  <a:lnTo>
                    <a:pt x="193089" y="74684"/>
                  </a:lnTo>
                  <a:lnTo>
                    <a:pt x="198207" y="79802"/>
                  </a:lnTo>
                  <a:lnTo>
                    <a:pt x="198207" y="92426"/>
                  </a:lnTo>
                  <a:lnTo>
                    <a:pt x="193089" y="97532"/>
                  </a:lnTo>
                  <a:lnTo>
                    <a:pt x="211631" y="97532"/>
                  </a:lnTo>
                  <a:lnTo>
                    <a:pt x="211509" y="95544"/>
                  </a:lnTo>
                  <a:lnTo>
                    <a:pt x="210908" y="89437"/>
                  </a:lnTo>
                  <a:lnTo>
                    <a:pt x="208786" y="82465"/>
                  </a:lnTo>
                  <a:lnTo>
                    <a:pt x="205330" y="76028"/>
                  </a:lnTo>
                  <a:lnTo>
                    <a:pt x="204224" y="74684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106652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106639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12344" y="141185"/>
                  </a:moveTo>
                  <a:lnTo>
                    <a:pt x="86360" y="141185"/>
                  </a:lnTo>
                  <a:lnTo>
                    <a:pt x="86360" y="148590"/>
                  </a:lnTo>
                  <a:lnTo>
                    <a:pt x="95110" y="148590"/>
                  </a:lnTo>
                  <a:lnTo>
                    <a:pt x="95110" y="192125"/>
                  </a:lnTo>
                  <a:lnTo>
                    <a:pt x="103568" y="192125"/>
                  </a:lnTo>
                  <a:lnTo>
                    <a:pt x="103568" y="148590"/>
                  </a:lnTo>
                  <a:lnTo>
                    <a:pt x="112344" y="148590"/>
                  </a:lnTo>
                  <a:lnTo>
                    <a:pt x="112344" y="141185"/>
                  </a:lnTo>
                  <a:close/>
                </a:path>
                <a:path w="279400" h="279400">
                  <a:moveTo>
                    <a:pt x="137083" y="154546"/>
                  </a:moveTo>
                  <a:lnTo>
                    <a:pt x="129565" y="154546"/>
                  </a:lnTo>
                  <a:lnTo>
                    <a:pt x="129565" y="183083"/>
                  </a:lnTo>
                  <a:lnTo>
                    <a:pt x="128854" y="183896"/>
                  </a:lnTo>
                  <a:lnTo>
                    <a:pt x="128092" y="184569"/>
                  </a:lnTo>
                  <a:lnTo>
                    <a:pt x="126390" y="185623"/>
                  </a:lnTo>
                  <a:lnTo>
                    <a:pt x="125691" y="185889"/>
                  </a:lnTo>
                  <a:lnTo>
                    <a:pt x="124447" y="185889"/>
                  </a:lnTo>
                  <a:lnTo>
                    <a:pt x="123939" y="185699"/>
                  </a:lnTo>
                  <a:lnTo>
                    <a:pt x="123304" y="184886"/>
                  </a:lnTo>
                  <a:lnTo>
                    <a:pt x="123139" y="184251"/>
                  </a:lnTo>
                  <a:lnTo>
                    <a:pt x="123139" y="154546"/>
                  </a:lnTo>
                  <a:lnTo>
                    <a:pt x="115633" y="154546"/>
                  </a:lnTo>
                  <a:lnTo>
                    <a:pt x="115633" y="188201"/>
                  </a:lnTo>
                  <a:lnTo>
                    <a:pt x="116078" y="189852"/>
                  </a:lnTo>
                  <a:lnTo>
                    <a:pt x="117843" y="192125"/>
                  </a:lnTo>
                  <a:lnTo>
                    <a:pt x="119126" y="192671"/>
                  </a:lnTo>
                  <a:lnTo>
                    <a:pt x="122275" y="192671"/>
                  </a:lnTo>
                  <a:lnTo>
                    <a:pt x="123736" y="192278"/>
                  </a:lnTo>
                  <a:lnTo>
                    <a:pt x="126733" y="190677"/>
                  </a:lnTo>
                  <a:lnTo>
                    <a:pt x="128181" y="189509"/>
                  </a:lnTo>
                  <a:lnTo>
                    <a:pt x="129565" y="187985"/>
                  </a:lnTo>
                  <a:lnTo>
                    <a:pt x="129565" y="192125"/>
                  </a:lnTo>
                  <a:lnTo>
                    <a:pt x="137083" y="192125"/>
                  </a:lnTo>
                  <a:lnTo>
                    <a:pt x="137083" y="154546"/>
                  </a:lnTo>
                  <a:close/>
                </a:path>
                <a:path w="279400" h="279400">
                  <a:moveTo>
                    <a:pt x="142087" y="85432"/>
                  </a:moveTo>
                  <a:lnTo>
                    <a:pt x="141744" y="84696"/>
                  </a:lnTo>
                  <a:lnTo>
                    <a:pt x="140360" y="83566"/>
                  </a:lnTo>
                  <a:lnTo>
                    <a:pt x="139458" y="83299"/>
                  </a:lnTo>
                  <a:lnTo>
                    <a:pt x="137312" y="83299"/>
                  </a:lnTo>
                  <a:lnTo>
                    <a:pt x="136461" y="83566"/>
                  </a:lnTo>
                  <a:lnTo>
                    <a:pt x="135178" y="84696"/>
                  </a:lnTo>
                  <a:lnTo>
                    <a:pt x="134848" y="85432"/>
                  </a:lnTo>
                  <a:lnTo>
                    <a:pt x="134848" y="110020"/>
                  </a:lnTo>
                  <a:lnTo>
                    <a:pt x="135166" y="110883"/>
                  </a:lnTo>
                  <a:lnTo>
                    <a:pt x="136359" y="112141"/>
                  </a:lnTo>
                  <a:lnTo>
                    <a:pt x="137210" y="112445"/>
                  </a:lnTo>
                  <a:lnTo>
                    <a:pt x="138328" y="112445"/>
                  </a:lnTo>
                  <a:lnTo>
                    <a:pt x="139484" y="112445"/>
                  </a:lnTo>
                  <a:lnTo>
                    <a:pt x="140385" y="112115"/>
                  </a:lnTo>
                  <a:lnTo>
                    <a:pt x="141744" y="110858"/>
                  </a:lnTo>
                  <a:lnTo>
                    <a:pt x="142087" y="109982"/>
                  </a:lnTo>
                  <a:lnTo>
                    <a:pt x="142087" y="85432"/>
                  </a:lnTo>
                  <a:close/>
                </a:path>
                <a:path w="279400" h="279400">
                  <a:moveTo>
                    <a:pt x="164325" y="186715"/>
                  </a:moveTo>
                  <a:lnTo>
                    <a:pt x="164223" y="160045"/>
                  </a:lnTo>
                  <a:lnTo>
                    <a:pt x="163715" y="158089"/>
                  </a:lnTo>
                  <a:lnTo>
                    <a:pt x="163309" y="157581"/>
                  </a:lnTo>
                  <a:lnTo>
                    <a:pt x="161201" y="154876"/>
                  </a:lnTo>
                  <a:lnTo>
                    <a:pt x="159397" y="154089"/>
                  </a:lnTo>
                  <a:lnTo>
                    <a:pt x="156591" y="154089"/>
                  </a:lnTo>
                  <a:lnTo>
                    <a:pt x="156591" y="162636"/>
                  </a:lnTo>
                  <a:lnTo>
                    <a:pt x="156464" y="184975"/>
                  </a:lnTo>
                  <a:lnTo>
                    <a:pt x="156375" y="185369"/>
                  </a:lnTo>
                  <a:lnTo>
                    <a:pt x="155841" y="186042"/>
                  </a:lnTo>
                  <a:lnTo>
                    <a:pt x="155511" y="186436"/>
                  </a:lnTo>
                  <a:lnTo>
                    <a:pt x="154851" y="186715"/>
                  </a:lnTo>
                  <a:lnTo>
                    <a:pt x="153289" y="186715"/>
                  </a:lnTo>
                  <a:lnTo>
                    <a:pt x="152679" y="186563"/>
                  </a:lnTo>
                  <a:lnTo>
                    <a:pt x="151523" y="186042"/>
                  </a:lnTo>
                  <a:lnTo>
                    <a:pt x="150926" y="185572"/>
                  </a:lnTo>
                  <a:lnTo>
                    <a:pt x="150329" y="184975"/>
                  </a:lnTo>
                  <a:lnTo>
                    <a:pt x="150329" y="161556"/>
                  </a:lnTo>
                  <a:lnTo>
                    <a:pt x="150837" y="161048"/>
                  </a:lnTo>
                  <a:lnTo>
                    <a:pt x="151345" y="160655"/>
                  </a:lnTo>
                  <a:lnTo>
                    <a:pt x="152400" y="160159"/>
                  </a:lnTo>
                  <a:lnTo>
                    <a:pt x="152933" y="160045"/>
                  </a:lnTo>
                  <a:lnTo>
                    <a:pt x="154470" y="160045"/>
                  </a:lnTo>
                  <a:lnTo>
                    <a:pt x="155270" y="160375"/>
                  </a:lnTo>
                  <a:lnTo>
                    <a:pt x="156337" y="161671"/>
                  </a:lnTo>
                  <a:lnTo>
                    <a:pt x="156591" y="162636"/>
                  </a:lnTo>
                  <a:lnTo>
                    <a:pt x="156591" y="154089"/>
                  </a:lnTo>
                  <a:lnTo>
                    <a:pt x="155841" y="154089"/>
                  </a:lnTo>
                  <a:lnTo>
                    <a:pt x="154686" y="154368"/>
                  </a:lnTo>
                  <a:lnTo>
                    <a:pt x="152412" y="155575"/>
                  </a:lnTo>
                  <a:lnTo>
                    <a:pt x="151333" y="156451"/>
                  </a:lnTo>
                  <a:lnTo>
                    <a:pt x="150329" y="157581"/>
                  </a:lnTo>
                  <a:lnTo>
                    <a:pt x="150329" y="141173"/>
                  </a:lnTo>
                  <a:lnTo>
                    <a:pt x="142735" y="141173"/>
                  </a:lnTo>
                  <a:lnTo>
                    <a:pt x="142735" y="192112"/>
                  </a:lnTo>
                  <a:lnTo>
                    <a:pt x="150329" y="192112"/>
                  </a:lnTo>
                  <a:lnTo>
                    <a:pt x="150329" y="189230"/>
                  </a:lnTo>
                  <a:lnTo>
                    <a:pt x="151307" y="190385"/>
                  </a:lnTo>
                  <a:lnTo>
                    <a:pt x="152387" y="191236"/>
                  </a:lnTo>
                  <a:lnTo>
                    <a:pt x="153543" y="191770"/>
                  </a:lnTo>
                  <a:lnTo>
                    <a:pt x="154673" y="192328"/>
                  </a:lnTo>
                  <a:lnTo>
                    <a:pt x="155994" y="192595"/>
                  </a:lnTo>
                  <a:lnTo>
                    <a:pt x="159677" y="192595"/>
                  </a:lnTo>
                  <a:lnTo>
                    <a:pt x="161391" y="191897"/>
                  </a:lnTo>
                  <a:lnTo>
                    <a:pt x="163588" y="189230"/>
                  </a:lnTo>
                  <a:lnTo>
                    <a:pt x="163753" y="189039"/>
                  </a:lnTo>
                  <a:lnTo>
                    <a:pt x="164325" y="187007"/>
                  </a:lnTo>
                  <a:lnTo>
                    <a:pt x="164325" y="186715"/>
                  </a:lnTo>
                  <a:close/>
                </a:path>
                <a:path w="279400" h="279400">
                  <a:moveTo>
                    <a:pt x="190385" y="161086"/>
                  </a:moveTo>
                  <a:lnTo>
                    <a:pt x="190068" y="160172"/>
                  </a:lnTo>
                  <a:lnTo>
                    <a:pt x="189458" y="158356"/>
                  </a:lnTo>
                  <a:lnTo>
                    <a:pt x="185762" y="154559"/>
                  </a:lnTo>
                  <a:lnTo>
                    <a:pt x="183121" y="153606"/>
                  </a:lnTo>
                  <a:lnTo>
                    <a:pt x="182651" y="153606"/>
                  </a:lnTo>
                  <a:lnTo>
                    <a:pt x="182651" y="163017"/>
                  </a:lnTo>
                  <a:lnTo>
                    <a:pt x="182651" y="168389"/>
                  </a:lnTo>
                  <a:lnTo>
                    <a:pt x="176009" y="168389"/>
                  </a:lnTo>
                  <a:lnTo>
                    <a:pt x="176009" y="163017"/>
                  </a:lnTo>
                  <a:lnTo>
                    <a:pt x="176263" y="161886"/>
                  </a:lnTo>
                  <a:lnTo>
                    <a:pt x="177317" y="160515"/>
                  </a:lnTo>
                  <a:lnTo>
                    <a:pt x="178155" y="160172"/>
                  </a:lnTo>
                  <a:lnTo>
                    <a:pt x="180505" y="160172"/>
                  </a:lnTo>
                  <a:lnTo>
                    <a:pt x="181356" y="160515"/>
                  </a:lnTo>
                  <a:lnTo>
                    <a:pt x="181864" y="161213"/>
                  </a:lnTo>
                  <a:lnTo>
                    <a:pt x="182384" y="161886"/>
                  </a:lnTo>
                  <a:lnTo>
                    <a:pt x="182651" y="163017"/>
                  </a:lnTo>
                  <a:lnTo>
                    <a:pt x="182651" y="153606"/>
                  </a:lnTo>
                  <a:lnTo>
                    <a:pt x="176314" y="153606"/>
                  </a:lnTo>
                  <a:lnTo>
                    <a:pt x="173583" y="154635"/>
                  </a:lnTo>
                  <a:lnTo>
                    <a:pt x="169329" y="158724"/>
                  </a:lnTo>
                  <a:lnTo>
                    <a:pt x="168402" y="161086"/>
                  </a:lnTo>
                  <a:lnTo>
                    <a:pt x="168351" y="185381"/>
                  </a:lnTo>
                  <a:lnTo>
                    <a:pt x="169252" y="187998"/>
                  </a:lnTo>
                  <a:lnTo>
                    <a:pt x="173101" y="192125"/>
                  </a:lnTo>
                  <a:lnTo>
                    <a:pt x="175755" y="193141"/>
                  </a:lnTo>
                  <a:lnTo>
                    <a:pt x="182854" y="193141"/>
                  </a:lnTo>
                  <a:lnTo>
                    <a:pt x="185674" y="192163"/>
                  </a:lnTo>
                  <a:lnTo>
                    <a:pt x="189445" y="188277"/>
                  </a:lnTo>
                  <a:lnTo>
                    <a:pt x="189992" y="186575"/>
                  </a:lnTo>
                  <a:lnTo>
                    <a:pt x="190309" y="185597"/>
                  </a:lnTo>
                  <a:lnTo>
                    <a:pt x="190385" y="179603"/>
                  </a:lnTo>
                  <a:lnTo>
                    <a:pt x="182651" y="179603"/>
                  </a:lnTo>
                  <a:lnTo>
                    <a:pt x="182651" y="183527"/>
                  </a:lnTo>
                  <a:lnTo>
                    <a:pt x="182397" y="184937"/>
                  </a:lnTo>
                  <a:lnTo>
                    <a:pt x="181914" y="185597"/>
                  </a:lnTo>
                  <a:lnTo>
                    <a:pt x="181406" y="186245"/>
                  </a:lnTo>
                  <a:lnTo>
                    <a:pt x="180530" y="186575"/>
                  </a:lnTo>
                  <a:lnTo>
                    <a:pt x="178092" y="186575"/>
                  </a:lnTo>
                  <a:lnTo>
                    <a:pt x="177241" y="186194"/>
                  </a:lnTo>
                  <a:lnTo>
                    <a:pt x="176250" y="184658"/>
                  </a:lnTo>
                  <a:lnTo>
                    <a:pt x="176047" y="183527"/>
                  </a:lnTo>
                  <a:lnTo>
                    <a:pt x="176009" y="174231"/>
                  </a:lnTo>
                  <a:lnTo>
                    <a:pt x="190385" y="174231"/>
                  </a:lnTo>
                  <a:lnTo>
                    <a:pt x="190385" y="168389"/>
                  </a:lnTo>
                  <a:lnTo>
                    <a:pt x="190385" y="161086"/>
                  </a:lnTo>
                  <a:close/>
                </a:path>
                <a:path w="279400" h="279400">
                  <a:moveTo>
                    <a:pt x="279400" y="139700"/>
                  </a:moveTo>
                  <a:lnTo>
                    <a:pt x="278104" y="131622"/>
                  </a:lnTo>
                  <a:lnTo>
                    <a:pt x="276161" y="119608"/>
                  </a:lnTo>
                  <a:lnTo>
                    <a:pt x="276098" y="119176"/>
                  </a:lnTo>
                  <a:lnTo>
                    <a:pt x="275996" y="118567"/>
                  </a:lnTo>
                  <a:lnTo>
                    <a:pt x="272288" y="95554"/>
                  </a:lnTo>
                  <a:lnTo>
                    <a:pt x="262775" y="77177"/>
                  </a:lnTo>
                  <a:lnTo>
                    <a:pt x="262242" y="76136"/>
                  </a:lnTo>
                  <a:lnTo>
                    <a:pt x="255168" y="62458"/>
                  </a:lnTo>
                  <a:lnTo>
                    <a:pt x="252450" y="57200"/>
                  </a:lnTo>
                  <a:lnTo>
                    <a:pt x="222211" y="26962"/>
                  </a:lnTo>
                  <a:lnTo>
                    <a:pt x="213880" y="22656"/>
                  </a:lnTo>
                  <a:lnTo>
                    <a:pt x="213880" y="158750"/>
                  </a:lnTo>
                  <a:lnTo>
                    <a:pt x="213880" y="180543"/>
                  </a:lnTo>
                  <a:lnTo>
                    <a:pt x="211747" y="191096"/>
                  </a:lnTo>
                  <a:lnTo>
                    <a:pt x="205943" y="199720"/>
                  </a:lnTo>
                  <a:lnTo>
                    <a:pt x="197319" y="205536"/>
                  </a:lnTo>
                  <a:lnTo>
                    <a:pt x="186766" y="207670"/>
                  </a:lnTo>
                  <a:lnTo>
                    <a:pt x="92532" y="207670"/>
                  </a:lnTo>
                  <a:lnTo>
                    <a:pt x="81978" y="205536"/>
                  </a:lnTo>
                  <a:lnTo>
                    <a:pt x="73367" y="199720"/>
                  </a:lnTo>
                  <a:lnTo>
                    <a:pt x="67564" y="191096"/>
                  </a:lnTo>
                  <a:lnTo>
                    <a:pt x="65430" y="180543"/>
                  </a:lnTo>
                  <a:lnTo>
                    <a:pt x="65430" y="158750"/>
                  </a:lnTo>
                  <a:lnTo>
                    <a:pt x="67564" y="148196"/>
                  </a:lnTo>
                  <a:lnTo>
                    <a:pt x="73367" y="139573"/>
                  </a:lnTo>
                  <a:lnTo>
                    <a:pt x="81978" y="133756"/>
                  </a:lnTo>
                  <a:lnTo>
                    <a:pt x="92532" y="131622"/>
                  </a:lnTo>
                  <a:lnTo>
                    <a:pt x="186766" y="131622"/>
                  </a:lnTo>
                  <a:lnTo>
                    <a:pt x="197319" y="133756"/>
                  </a:lnTo>
                  <a:lnTo>
                    <a:pt x="205943" y="139573"/>
                  </a:lnTo>
                  <a:lnTo>
                    <a:pt x="211747" y="148196"/>
                  </a:lnTo>
                  <a:lnTo>
                    <a:pt x="213880" y="158750"/>
                  </a:lnTo>
                  <a:lnTo>
                    <a:pt x="213880" y="22656"/>
                  </a:lnTo>
                  <a:lnTo>
                    <a:pt x="183857" y="7124"/>
                  </a:lnTo>
                  <a:lnTo>
                    <a:pt x="181698" y="6781"/>
                  </a:lnTo>
                  <a:lnTo>
                    <a:pt x="181698" y="77177"/>
                  </a:lnTo>
                  <a:lnTo>
                    <a:pt x="181698" y="118567"/>
                  </a:lnTo>
                  <a:lnTo>
                    <a:pt x="173228" y="118567"/>
                  </a:lnTo>
                  <a:lnTo>
                    <a:pt x="173228" y="113982"/>
                  </a:lnTo>
                  <a:lnTo>
                    <a:pt x="171678" y="115671"/>
                  </a:lnTo>
                  <a:lnTo>
                    <a:pt x="170053" y="116967"/>
                  </a:lnTo>
                  <a:lnTo>
                    <a:pt x="166674" y="118706"/>
                  </a:lnTo>
                  <a:lnTo>
                    <a:pt x="165049" y="119176"/>
                  </a:lnTo>
                  <a:lnTo>
                    <a:pt x="161505" y="119176"/>
                  </a:lnTo>
                  <a:lnTo>
                    <a:pt x="160032" y="118541"/>
                  </a:lnTo>
                  <a:lnTo>
                    <a:pt x="158051" y="116090"/>
                  </a:lnTo>
                  <a:lnTo>
                    <a:pt x="157645" y="114566"/>
                  </a:lnTo>
                  <a:lnTo>
                    <a:pt x="157556" y="77177"/>
                  </a:lnTo>
                  <a:lnTo>
                    <a:pt x="166001" y="77177"/>
                  </a:lnTo>
                  <a:lnTo>
                    <a:pt x="166090" y="110236"/>
                  </a:lnTo>
                  <a:lnTo>
                    <a:pt x="166192" y="110591"/>
                  </a:lnTo>
                  <a:lnTo>
                    <a:pt x="166890" y="111480"/>
                  </a:lnTo>
                  <a:lnTo>
                    <a:pt x="167474" y="111696"/>
                  </a:lnTo>
                  <a:lnTo>
                    <a:pt x="168884" y="111696"/>
                  </a:lnTo>
                  <a:lnTo>
                    <a:pt x="169672" y="111404"/>
                  </a:lnTo>
                  <a:lnTo>
                    <a:pt x="171577" y="110236"/>
                  </a:lnTo>
                  <a:lnTo>
                    <a:pt x="172440" y="109499"/>
                  </a:lnTo>
                  <a:lnTo>
                    <a:pt x="173228" y="108610"/>
                  </a:lnTo>
                  <a:lnTo>
                    <a:pt x="173228" y="77177"/>
                  </a:lnTo>
                  <a:lnTo>
                    <a:pt x="181698" y="77177"/>
                  </a:lnTo>
                  <a:lnTo>
                    <a:pt x="181698" y="6781"/>
                  </a:lnTo>
                  <a:lnTo>
                    <a:pt x="150698" y="1778"/>
                  </a:lnTo>
                  <a:lnTo>
                    <a:pt x="150698" y="83731"/>
                  </a:lnTo>
                  <a:lnTo>
                    <a:pt x="150698" y="111798"/>
                  </a:lnTo>
                  <a:lnTo>
                    <a:pt x="149606" y="114566"/>
                  </a:lnTo>
                  <a:lnTo>
                    <a:pt x="147434" y="116598"/>
                  </a:lnTo>
                  <a:lnTo>
                    <a:pt x="145224" y="118605"/>
                  </a:lnTo>
                  <a:lnTo>
                    <a:pt x="142201" y="119608"/>
                  </a:lnTo>
                  <a:lnTo>
                    <a:pt x="134670" y="119608"/>
                  </a:lnTo>
                  <a:lnTo>
                    <a:pt x="131711" y="118567"/>
                  </a:lnTo>
                  <a:lnTo>
                    <a:pt x="127279" y="114401"/>
                  </a:lnTo>
                  <a:lnTo>
                    <a:pt x="126238" y="111798"/>
                  </a:lnTo>
                  <a:lnTo>
                    <a:pt x="126161" y="83426"/>
                  </a:lnTo>
                  <a:lnTo>
                    <a:pt x="127304" y="80873"/>
                  </a:lnTo>
                  <a:lnTo>
                    <a:pt x="131838" y="77076"/>
                  </a:lnTo>
                  <a:lnTo>
                    <a:pt x="134912" y="76136"/>
                  </a:lnTo>
                  <a:lnTo>
                    <a:pt x="142252" y="76136"/>
                  </a:lnTo>
                  <a:lnTo>
                    <a:pt x="145122" y="77139"/>
                  </a:lnTo>
                  <a:lnTo>
                    <a:pt x="149580" y="81127"/>
                  </a:lnTo>
                  <a:lnTo>
                    <a:pt x="150698" y="83731"/>
                  </a:lnTo>
                  <a:lnTo>
                    <a:pt x="150698" y="1778"/>
                  </a:lnTo>
                  <a:lnTo>
                    <a:pt x="139700" y="0"/>
                  </a:lnTo>
                  <a:lnTo>
                    <a:pt x="125476" y="2298"/>
                  </a:lnTo>
                  <a:lnTo>
                    <a:pt x="125476" y="62458"/>
                  </a:lnTo>
                  <a:lnTo>
                    <a:pt x="114388" y="95288"/>
                  </a:lnTo>
                  <a:lnTo>
                    <a:pt x="114388" y="118567"/>
                  </a:lnTo>
                  <a:lnTo>
                    <a:pt x="104876" y="118567"/>
                  </a:lnTo>
                  <a:lnTo>
                    <a:pt x="104876" y="96329"/>
                  </a:lnTo>
                  <a:lnTo>
                    <a:pt x="93535" y="62458"/>
                  </a:lnTo>
                  <a:lnTo>
                    <a:pt x="103136" y="62458"/>
                  </a:lnTo>
                  <a:lnTo>
                    <a:pt x="109308" y="84886"/>
                  </a:lnTo>
                  <a:lnTo>
                    <a:pt x="109905" y="84886"/>
                  </a:lnTo>
                  <a:lnTo>
                    <a:pt x="115811" y="62458"/>
                  </a:lnTo>
                  <a:lnTo>
                    <a:pt x="125476" y="62458"/>
                  </a:lnTo>
                  <a:lnTo>
                    <a:pt x="125476" y="2298"/>
                  </a:lnTo>
                  <a:lnTo>
                    <a:pt x="57200" y="26962"/>
                  </a:lnTo>
                  <a:lnTo>
                    <a:pt x="26962" y="57200"/>
                  </a:lnTo>
                  <a:lnTo>
                    <a:pt x="7124" y="95554"/>
                  </a:lnTo>
                  <a:lnTo>
                    <a:pt x="0" y="139700"/>
                  </a:lnTo>
                  <a:lnTo>
                    <a:pt x="7124" y="183857"/>
                  </a:lnTo>
                  <a:lnTo>
                    <a:pt x="26962" y="222211"/>
                  </a:lnTo>
                  <a:lnTo>
                    <a:pt x="57200" y="252450"/>
                  </a:lnTo>
                  <a:lnTo>
                    <a:pt x="95542" y="272288"/>
                  </a:lnTo>
                  <a:lnTo>
                    <a:pt x="139700" y="279400"/>
                  </a:lnTo>
                  <a:lnTo>
                    <a:pt x="183857" y="272288"/>
                  </a:lnTo>
                  <a:lnTo>
                    <a:pt x="222211" y="252450"/>
                  </a:lnTo>
                  <a:lnTo>
                    <a:pt x="252450" y="222211"/>
                  </a:lnTo>
                  <a:lnTo>
                    <a:pt x="259969" y="207670"/>
                  </a:lnTo>
                  <a:lnTo>
                    <a:pt x="272288" y="183857"/>
                  </a:lnTo>
                  <a:lnTo>
                    <a:pt x="279400" y="13970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42436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42439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4" y="272277"/>
                  </a:lnTo>
                  <a:lnTo>
                    <a:pt x="222199" y="252445"/>
                  </a:lnTo>
                  <a:lnTo>
                    <a:pt x="251111" y="223530"/>
                  </a:lnTo>
                  <a:lnTo>
                    <a:pt x="128121" y="223530"/>
                  </a:lnTo>
                  <a:lnTo>
                    <a:pt x="106608" y="208328"/>
                  </a:lnTo>
                  <a:lnTo>
                    <a:pt x="79556" y="208328"/>
                  </a:lnTo>
                  <a:lnTo>
                    <a:pt x="78476" y="208112"/>
                  </a:lnTo>
                  <a:lnTo>
                    <a:pt x="77564" y="205038"/>
                  </a:lnTo>
                  <a:lnTo>
                    <a:pt x="76168" y="198688"/>
                  </a:lnTo>
                  <a:lnTo>
                    <a:pt x="75733" y="196961"/>
                  </a:lnTo>
                  <a:lnTo>
                    <a:pt x="51718" y="186242"/>
                  </a:lnTo>
                  <a:lnTo>
                    <a:pt x="52378" y="185392"/>
                  </a:lnTo>
                  <a:lnTo>
                    <a:pt x="53330" y="185252"/>
                  </a:lnTo>
                  <a:lnTo>
                    <a:pt x="69797" y="178758"/>
                  </a:lnTo>
                  <a:lnTo>
                    <a:pt x="92459" y="148041"/>
                  </a:lnTo>
                  <a:lnTo>
                    <a:pt x="89767" y="141691"/>
                  </a:lnTo>
                  <a:lnTo>
                    <a:pt x="78540" y="138135"/>
                  </a:lnTo>
                  <a:lnTo>
                    <a:pt x="70348" y="134896"/>
                  </a:lnTo>
                  <a:lnTo>
                    <a:pt x="69713" y="131836"/>
                  </a:lnTo>
                  <a:lnTo>
                    <a:pt x="70514" y="127645"/>
                  </a:lnTo>
                  <a:lnTo>
                    <a:pt x="74057" y="125803"/>
                  </a:lnTo>
                  <a:lnTo>
                    <a:pt x="93359" y="125803"/>
                  </a:lnTo>
                  <a:lnTo>
                    <a:pt x="93094" y="121511"/>
                  </a:lnTo>
                  <a:lnTo>
                    <a:pt x="92566" y="112100"/>
                  </a:lnTo>
                  <a:lnTo>
                    <a:pt x="92433" y="102476"/>
                  </a:lnTo>
                  <a:lnTo>
                    <a:pt x="93156" y="93505"/>
                  </a:lnTo>
                  <a:lnTo>
                    <a:pt x="118113" y="62751"/>
                  </a:lnTo>
                  <a:lnTo>
                    <a:pt x="253134" y="58544"/>
                  </a:lnTo>
                  <a:lnTo>
                    <a:pt x="252437" y="57195"/>
                  </a:lnTo>
                  <a:lnTo>
                    <a:pt x="222199" y="26954"/>
                  </a:lnTo>
                  <a:lnTo>
                    <a:pt x="183854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139424" y="223492"/>
                  </a:moveTo>
                  <a:lnTo>
                    <a:pt x="138827" y="223530"/>
                  </a:lnTo>
                  <a:lnTo>
                    <a:pt x="140757" y="223530"/>
                  </a:lnTo>
                  <a:lnTo>
                    <a:pt x="139424" y="223492"/>
                  </a:lnTo>
                  <a:close/>
                </a:path>
                <a:path w="279400" h="279400">
                  <a:moveTo>
                    <a:pt x="189106" y="206677"/>
                  </a:moveTo>
                  <a:lnTo>
                    <a:pt x="182794" y="206677"/>
                  </a:lnTo>
                  <a:lnTo>
                    <a:pt x="180381" y="206880"/>
                  </a:lnTo>
                  <a:lnTo>
                    <a:pt x="173003" y="208112"/>
                  </a:lnTo>
                  <a:lnTo>
                    <a:pt x="151171" y="223530"/>
                  </a:lnTo>
                  <a:lnTo>
                    <a:pt x="251111" y="223530"/>
                  </a:lnTo>
                  <a:lnTo>
                    <a:pt x="252437" y="222204"/>
                  </a:lnTo>
                  <a:lnTo>
                    <a:pt x="259684" y="208188"/>
                  </a:lnTo>
                  <a:lnTo>
                    <a:pt x="197869" y="208188"/>
                  </a:lnTo>
                  <a:lnTo>
                    <a:pt x="196625" y="208036"/>
                  </a:lnTo>
                  <a:lnTo>
                    <a:pt x="192243" y="207185"/>
                  </a:lnTo>
                  <a:lnTo>
                    <a:pt x="189106" y="206677"/>
                  </a:lnTo>
                  <a:close/>
                </a:path>
                <a:path w="279400" h="279400">
                  <a:moveTo>
                    <a:pt x="96510" y="206677"/>
                  </a:moveTo>
                  <a:lnTo>
                    <a:pt x="89983" y="206677"/>
                  </a:lnTo>
                  <a:lnTo>
                    <a:pt x="81524" y="208328"/>
                  </a:lnTo>
                  <a:lnTo>
                    <a:pt x="106608" y="208328"/>
                  </a:lnTo>
                  <a:lnTo>
                    <a:pt x="106302" y="208112"/>
                  </a:lnTo>
                  <a:lnTo>
                    <a:pt x="98923" y="206880"/>
                  </a:lnTo>
                  <a:lnTo>
                    <a:pt x="96510" y="206677"/>
                  </a:lnTo>
                  <a:close/>
                </a:path>
                <a:path w="279400" h="279400">
                  <a:moveTo>
                    <a:pt x="277127" y="125689"/>
                  </a:moveTo>
                  <a:lnTo>
                    <a:pt x="203051" y="125689"/>
                  </a:lnTo>
                  <a:lnTo>
                    <a:pt x="204143" y="125905"/>
                  </a:lnTo>
                  <a:lnTo>
                    <a:pt x="205083" y="126286"/>
                  </a:lnTo>
                  <a:lnTo>
                    <a:pt x="207635" y="127200"/>
                  </a:lnTo>
                  <a:lnTo>
                    <a:pt x="209312" y="128978"/>
                  </a:lnTo>
                  <a:lnTo>
                    <a:pt x="209375" y="132610"/>
                  </a:lnTo>
                  <a:lnTo>
                    <a:pt x="208029" y="135252"/>
                  </a:lnTo>
                  <a:lnTo>
                    <a:pt x="200765" y="138135"/>
                  </a:lnTo>
                  <a:lnTo>
                    <a:pt x="189525" y="141691"/>
                  </a:lnTo>
                  <a:lnTo>
                    <a:pt x="186833" y="148041"/>
                  </a:lnTo>
                  <a:lnTo>
                    <a:pt x="209523" y="178763"/>
                  </a:lnTo>
                  <a:lnTo>
                    <a:pt x="226927" y="185392"/>
                  </a:lnTo>
                  <a:lnTo>
                    <a:pt x="227587" y="186242"/>
                  </a:lnTo>
                  <a:lnTo>
                    <a:pt x="203635" y="196923"/>
                  </a:lnTo>
                  <a:lnTo>
                    <a:pt x="203114" y="198688"/>
                  </a:lnTo>
                  <a:lnTo>
                    <a:pt x="201702" y="205089"/>
                  </a:lnTo>
                  <a:lnTo>
                    <a:pt x="200955" y="207629"/>
                  </a:lnTo>
                  <a:lnTo>
                    <a:pt x="200206" y="208188"/>
                  </a:lnTo>
                  <a:lnTo>
                    <a:pt x="259684" y="208188"/>
                  </a:lnTo>
                  <a:lnTo>
                    <a:pt x="272266" y="183855"/>
                  </a:lnTo>
                  <a:lnTo>
                    <a:pt x="279387" y="139699"/>
                  </a:lnTo>
                  <a:lnTo>
                    <a:pt x="277127" y="125689"/>
                  </a:lnTo>
                  <a:close/>
                </a:path>
                <a:path w="279400" h="279400">
                  <a:moveTo>
                    <a:pt x="93359" y="125803"/>
                  </a:moveTo>
                  <a:lnTo>
                    <a:pt x="77702" y="125803"/>
                  </a:lnTo>
                  <a:lnTo>
                    <a:pt x="78388" y="125943"/>
                  </a:lnTo>
                  <a:lnTo>
                    <a:pt x="82337" y="127797"/>
                  </a:lnTo>
                  <a:lnTo>
                    <a:pt x="85385" y="128597"/>
                  </a:lnTo>
                  <a:lnTo>
                    <a:pt x="91634" y="128597"/>
                  </a:lnTo>
                  <a:lnTo>
                    <a:pt x="93424" y="126870"/>
                  </a:lnTo>
                  <a:lnTo>
                    <a:pt x="93359" y="125803"/>
                  </a:lnTo>
                  <a:close/>
                </a:path>
                <a:path w="279400" h="279400">
                  <a:moveTo>
                    <a:pt x="253134" y="58544"/>
                  </a:moveTo>
                  <a:lnTo>
                    <a:pt x="141392" y="58544"/>
                  </a:lnTo>
                  <a:lnTo>
                    <a:pt x="149477" y="59253"/>
                  </a:lnTo>
                  <a:lnTo>
                    <a:pt x="161193" y="62751"/>
                  </a:lnTo>
                  <a:lnTo>
                    <a:pt x="173646" y="71010"/>
                  </a:lnTo>
                  <a:lnTo>
                    <a:pt x="184106" y="86078"/>
                  </a:lnTo>
                  <a:lnTo>
                    <a:pt x="186140" y="93516"/>
                  </a:lnTo>
                  <a:lnTo>
                    <a:pt x="186861" y="102484"/>
                  </a:lnTo>
                  <a:lnTo>
                    <a:pt x="186731" y="112108"/>
                  </a:lnTo>
                  <a:lnTo>
                    <a:pt x="186172" y="122019"/>
                  </a:lnTo>
                  <a:lnTo>
                    <a:pt x="185957" y="125321"/>
                  </a:lnTo>
                  <a:lnTo>
                    <a:pt x="185893" y="126870"/>
                  </a:lnTo>
                  <a:lnTo>
                    <a:pt x="187519" y="128457"/>
                  </a:lnTo>
                  <a:lnTo>
                    <a:pt x="190821" y="128584"/>
                  </a:lnTo>
                  <a:lnTo>
                    <a:pt x="193310" y="128496"/>
                  </a:lnTo>
                  <a:lnTo>
                    <a:pt x="196193" y="127695"/>
                  </a:lnTo>
                  <a:lnTo>
                    <a:pt x="200269" y="125778"/>
                  </a:lnTo>
                  <a:lnTo>
                    <a:pt x="201285" y="125689"/>
                  </a:lnTo>
                  <a:lnTo>
                    <a:pt x="277127" y="125689"/>
                  </a:lnTo>
                  <a:lnTo>
                    <a:pt x="272266" y="95544"/>
                  </a:lnTo>
                  <a:lnTo>
                    <a:pt x="253134" y="58544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78220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34908" y="118328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3" y="0"/>
                  </a:moveTo>
                  <a:lnTo>
                    <a:pt x="63" y="228"/>
                  </a:lnTo>
                  <a:lnTo>
                    <a:pt x="203" y="317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778214" y="11707546"/>
              <a:ext cx="280035" cy="279400"/>
            </a:xfrm>
            <a:custGeom>
              <a:avLst/>
              <a:gdLst/>
              <a:ahLst/>
              <a:cxnLst/>
              <a:rect l="l" t="t" r="r" b="b"/>
              <a:pathLst>
                <a:path w="280034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61" y="272277"/>
                  </a:lnTo>
                  <a:lnTo>
                    <a:pt x="222214" y="252445"/>
                  </a:lnTo>
                  <a:lnTo>
                    <a:pt x="252457" y="222204"/>
                  </a:lnTo>
                  <a:lnTo>
                    <a:pt x="260044" y="207533"/>
                  </a:lnTo>
                  <a:lnTo>
                    <a:pt x="75644" y="207533"/>
                  </a:lnTo>
                  <a:lnTo>
                    <a:pt x="75644" y="111813"/>
                  </a:lnTo>
                  <a:lnTo>
                    <a:pt x="173131" y="111813"/>
                  </a:lnTo>
                  <a:lnTo>
                    <a:pt x="174575" y="111115"/>
                  </a:lnTo>
                  <a:lnTo>
                    <a:pt x="185587" y="109565"/>
                  </a:lnTo>
                  <a:lnTo>
                    <a:pt x="274551" y="109565"/>
                  </a:lnTo>
                  <a:lnTo>
                    <a:pt x="272804" y="98732"/>
                  </a:lnTo>
                  <a:lnTo>
                    <a:pt x="80673" y="98732"/>
                  </a:lnTo>
                  <a:lnTo>
                    <a:pt x="73777" y="91366"/>
                  </a:lnTo>
                  <a:lnTo>
                    <a:pt x="73777" y="72786"/>
                  </a:lnTo>
                  <a:lnTo>
                    <a:pt x="80901" y="65636"/>
                  </a:lnTo>
                  <a:lnTo>
                    <a:pt x="256822" y="65636"/>
                  </a:lnTo>
                  <a:lnTo>
                    <a:pt x="252457" y="57195"/>
                  </a:lnTo>
                  <a:lnTo>
                    <a:pt x="222214" y="26954"/>
                  </a:lnTo>
                  <a:lnTo>
                    <a:pt x="183861" y="7122"/>
                  </a:lnTo>
                  <a:lnTo>
                    <a:pt x="139700" y="0"/>
                  </a:lnTo>
                  <a:close/>
                </a:path>
                <a:path w="280034" h="279400">
                  <a:moveTo>
                    <a:pt x="125085" y="111813"/>
                  </a:moveTo>
                  <a:lnTo>
                    <a:pt x="107482" y="111813"/>
                  </a:lnTo>
                  <a:lnTo>
                    <a:pt x="107482" y="207533"/>
                  </a:lnTo>
                  <a:lnTo>
                    <a:pt x="125085" y="207533"/>
                  </a:lnTo>
                  <a:lnTo>
                    <a:pt x="125316" y="156314"/>
                  </a:lnTo>
                  <a:lnTo>
                    <a:pt x="125197" y="115015"/>
                  </a:lnTo>
                  <a:lnTo>
                    <a:pt x="125085" y="111813"/>
                  </a:lnTo>
                  <a:close/>
                </a:path>
                <a:path w="280034" h="279400">
                  <a:moveTo>
                    <a:pt x="174272" y="134660"/>
                  </a:moveTo>
                  <a:lnTo>
                    <a:pt x="165496" y="134660"/>
                  </a:lnTo>
                  <a:lnTo>
                    <a:pt x="160251" y="140604"/>
                  </a:lnTo>
                  <a:lnTo>
                    <a:pt x="157114" y="148363"/>
                  </a:lnTo>
                  <a:lnTo>
                    <a:pt x="156898" y="151183"/>
                  </a:lnTo>
                  <a:lnTo>
                    <a:pt x="156898" y="207533"/>
                  </a:lnTo>
                  <a:lnTo>
                    <a:pt x="190401" y="207533"/>
                  </a:lnTo>
                  <a:lnTo>
                    <a:pt x="190401" y="156314"/>
                  </a:lnTo>
                  <a:lnTo>
                    <a:pt x="189502" y="147503"/>
                  </a:lnTo>
                  <a:lnTo>
                    <a:pt x="186661" y="140662"/>
                  </a:lnTo>
                  <a:lnTo>
                    <a:pt x="181657" y="136234"/>
                  </a:lnTo>
                  <a:lnTo>
                    <a:pt x="174272" y="134660"/>
                  </a:lnTo>
                  <a:close/>
                </a:path>
                <a:path w="280034" h="279400">
                  <a:moveTo>
                    <a:pt x="274551" y="109565"/>
                  </a:moveTo>
                  <a:lnTo>
                    <a:pt x="185587" y="109565"/>
                  </a:lnTo>
                  <a:lnTo>
                    <a:pt x="200142" y="112160"/>
                  </a:lnTo>
                  <a:lnTo>
                    <a:pt x="211756" y="120074"/>
                  </a:lnTo>
                  <a:lnTo>
                    <a:pt x="219445" y="133504"/>
                  </a:lnTo>
                  <a:lnTo>
                    <a:pt x="222227" y="152643"/>
                  </a:lnTo>
                  <a:lnTo>
                    <a:pt x="222227" y="207533"/>
                  </a:lnTo>
                  <a:lnTo>
                    <a:pt x="260044" y="207533"/>
                  </a:lnTo>
                  <a:lnTo>
                    <a:pt x="272290" y="183855"/>
                  </a:lnTo>
                  <a:lnTo>
                    <a:pt x="279412" y="139699"/>
                  </a:lnTo>
                  <a:lnTo>
                    <a:pt x="274551" y="109565"/>
                  </a:lnTo>
                  <a:close/>
                </a:path>
                <a:path w="280034" h="279400">
                  <a:moveTo>
                    <a:pt x="173131" y="111813"/>
                  </a:moveTo>
                  <a:lnTo>
                    <a:pt x="156898" y="111813"/>
                  </a:lnTo>
                  <a:lnTo>
                    <a:pt x="156898" y="125351"/>
                  </a:lnTo>
                  <a:lnTo>
                    <a:pt x="160795" y="120136"/>
                  </a:lnTo>
                  <a:lnTo>
                    <a:pt x="166499" y="115015"/>
                  </a:lnTo>
                  <a:lnTo>
                    <a:pt x="173131" y="111813"/>
                  </a:lnTo>
                  <a:close/>
                </a:path>
                <a:path w="280034" h="279400">
                  <a:moveTo>
                    <a:pt x="256822" y="65636"/>
                  </a:moveTo>
                  <a:lnTo>
                    <a:pt x="102656" y="65636"/>
                  </a:lnTo>
                  <a:lnTo>
                    <a:pt x="109362" y="72786"/>
                  </a:lnTo>
                  <a:lnTo>
                    <a:pt x="109553" y="82184"/>
                  </a:lnTo>
                  <a:lnTo>
                    <a:pt x="109553" y="91366"/>
                  </a:lnTo>
                  <a:lnTo>
                    <a:pt x="102656" y="98732"/>
                  </a:lnTo>
                  <a:lnTo>
                    <a:pt x="272804" y="98732"/>
                  </a:lnTo>
                  <a:lnTo>
                    <a:pt x="272290" y="95544"/>
                  </a:lnTo>
                  <a:lnTo>
                    <a:pt x="256822" y="65636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6050" y="2641471"/>
            <a:ext cx="0" cy="704215"/>
          </a:xfrm>
          <a:custGeom>
            <a:avLst/>
            <a:gdLst/>
            <a:ahLst/>
            <a:cxnLst/>
            <a:rect l="l" t="t" r="r" b="b"/>
            <a:pathLst>
              <a:path h="704214">
                <a:moveTo>
                  <a:pt x="0" y="704215"/>
                </a:moveTo>
                <a:lnTo>
                  <a:pt x="0" y="0"/>
                </a:lnTo>
              </a:path>
            </a:pathLst>
          </a:custGeom>
          <a:ln w="25400">
            <a:solidFill>
              <a:srgbClr val="193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 descr="clipart outline image of a hand"/>
          <p:cNvSpPr/>
          <p:nvPr/>
        </p:nvSpPr>
        <p:spPr>
          <a:xfrm>
            <a:off x="7281336" y="4238561"/>
            <a:ext cx="422114" cy="3762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997513" y="2218550"/>
            <a:ext cx="6261100" cy="5985869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020444">
              <a:lnSpc>
                <a:spcPct val="100000"/>
              </a:lnSpc>
              <a:spcBef>
                <a:spcPts val="2475"/>
              </a:spcBef>
            </a:pPr>
            <a:r>
              <a:rPr sz="2800" spc="75" dirty="0">
                <a:solidFill>
                  <a:srgbClr val="193966"/>
                </a:solidFill>
                <a:latin typeface="Gotham-Medium"/>
                <a:cs typeface="Gotham-Medium"/>
              </a:rPr>
              <a:t>WHAT</a:t>
            </a:r>
            <a:endParaRPr sz="2800" dirty="0">
              <a:latin typeface="Gotham-Medium"/>
              <a:cs typeface="Gotham-Medium"/>
            </a:endParaRPr>
          </a:p>
          <a:p>
            <a:pPr marL="1020444">
              <a:lnSpc>
                <a:spcPct val="100000"/>
              </a:lnSpc>
              <a:spcBef>
                <a:spcPts val="240"/>
              </a:spcBef>
            </a:pPr>
            <a:r>
              <a:rPr sz="2800" spc="15" dirty="0">
                <a:solidFill>
                  <a:srgbClr val="193966"/>
                </a:solidFill>
                <a:latin typeface="Gotham-Medium"/>
                <a:cs typeface="Gotham-Medium"/>
              </a:rPr>
              <a:t>is </a:t>
            </a:r>
            <a:r>
              <a:rPr sz="2800" spc="10" dirty="0">
                <a:solidFill>
                  <a:srgbClr val="193966"/>
                </a:solidFill>
                <a:latin typeface="Gotham-Medium"/>
                <a:cs typeface="Gotham-Medium"/>
              </a:rPr>
              <a:t>at</a:t>
            </a:r>
            <a:r>
              <a:rPr sz="2800" spc="195" dirty="0">
                <a:solidFill>
                  <a:srgbClr val="193966"/>
                </a:solidFill>
                <a:latin typeface="Gotham-Medium"/>
                <a:cs typeface="Gotham-Medium"/>
              </a:rPr>
              <a:t> </a:t>
            </a:r>
            <a:r>
              <a:rPr sz="2800" spc="20" dirty="0">
                <a:solidFill>
                  <a:srgbClr val="193966"/>
                </a:solidFill>
                <a:latin typeface="Gotham-Medium"/>
                <a:cs typeface="Gotham-Medium"/>
              </a:rPr>
              <a:t>COLLEGE</a:t>
            </a:r>
            <a:endParaRPr sz="2800" dirty="0">
              <a:latin typeface="Gotham-Medium"/>
              <a:cs typeface="Gotham-Medium"/>
            </a:endParaRPr>
          </a:p>
          <a:p>
            <a:pPr>
              <a:lnSpc>
                <a:spcPct val="110000"/>
              </a:lnSpc>
              <a:spcBef>
                <a:spcPts val="5"/>
              </a:spcBef>
            </a:pPr>
            <a:endParaRPr sz="3250" dirty="0">
              <a:latin typeface="Gotham-Medium"/>
              <a:cs typeface="Gotham-Medium"/>
            </a:endParaRPr>
          </a:p>
          <a:p>
            <a:pPr marL="1038225" indent="-163830">
              <a:lnSpc>
                <a:spcPct val="100000"/>
              </a:lnSpc>
              <a:buSzPct val="90909"/>
              <a:buFont typeface="Gotham-Book"/>
              <a:buChar char="•"/>
              <a:tabLst>
                <a:tab pos="1038860" algn="l"/>
                <a:tab pos="2570480" algn="l"/>
              </a:tabLst>
            </a:pPr>
            <a:r>
              <a:rPr sz="2200" b="1" spc="10" dirty="0">
                <a:solidFill>
                  <a:srgbClr val="FFFFFF"/>
                </a:solidFill>
                <a:latin typeface="Gotham"/>
                <a:cs typeface="Gotham"/>
                <a:hlinkClick r:id="rId20"/>
              </a:rPr>
              <a:t>NURSING</a:t>
            </a:r>
            <a:r>
              <a:rPr sz="2200" b="1" spc="10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2400" spc="-60" baseline="3472" dirty="0">
                <a:solidFill>
                  <a:srgbClr val="A2D5ED"/>
                </a:solidFill>
                <a:latin typeface="Gotham-Book"/>
                <a:cs typeface="Gotham-Book"/>
              </a:rPr>
              <a:t>(click)</a:t>
            </a:r>
            <a:endParaRPr sz="2400" baseline="3472" dirty="0">
              <a:latin typeface="Gotham-Book"/>
              <a:cs typeface="Gotham-Book"/>
            </a:endParaRPr>
          </a:p>
          <a:p>
            <a:pPr>
              <a:lnSpc>
                <a:spcPct val="120000"/>
              </a:lnSpc>
              <a:spcBef>
                <a:spcPts val="55"/>
              </a:spcBef>
              <a:buClr>
                <a:srgbClr val="FFFFFF"/>
              </a:buClr>
              <a:buFont typeface="Gotham-Book"/>
              <a:buChar char="•"/>
            </a:pPr>
            <a:endParaRPr sz="3550" dirty="0">
              <a:latin typeface="Gotham-Book"/>
              <a:cs typeface="Gotham-Book"/>
            </a:endParaRPr>
          </a:p>
          <a:p>
            <a:pPr marL="1038225" indent="-163830">
              <a:lnSpc>
                <a:spcPct val="100000"/>
              </a:lnSpc>
              <a:buSzPct val="90909"/>
              <a:buFont typeface="Gotham-Book"/>
              <a:buChar char="•"/>
              <a:tabLst>
                <a:tab pos="1038860" algn="l"/>
              </a:tabLst>
            </a:pPr>
            <a:r>
              <a:rPr sz="2200" b="1" spc="-5" dirty="0">
                <a:solidFill>
                  <a:srgbClr val="FFFFFF"/>
                </a:solidFill>
                <a:latin typeface="Gotham"/>
                <a:cs typeface="Gotham"/>
                <a:hlinkClick r:id="rId21"/>
              </a:rPr>
              <a:t>BUSINESS</a:t>
            </a:r>
            <a:r>
              <a:rPr sz="2200" b="1" spc="-20" dirty="0">
                <a:solidFill>
                  <a:srgbClr val="FFFFFF"/>
                </a:solidFill>
                <a:latin typeface="Gotham"/>
                <a:cs typeface="Gotham"/>
                <a:hlinkClick r:id="rId21"/>
              </a:rPr>
              <a:t> </a:t>
            </a:r>
            <a:r>
              <a:rPr sz="1600" spc="-40" dirty="0">
                <a:solidFill>
                  <a:srgbClr val="A2D5ED"/>
                </a:solidFill>
                <a:latin typeface="Gotham-Book"/>
                <a:cs typeface="Gotham-Book"/>
              </a:rPr>
              <a:t>(click)</a:t>
            </a:r>
            <a:endParaRPr sz="1600" dirty="0">
              <a:latin typeface="Gotham-Book"/>
              <a:cs typeface="Gotham-Book"/>
            </a:endParaRPr>
          </a:p>
          <a:p>
            <a:pPr>
              <a:lnSpc>
                <a:spcPct val="120000"/>
              </a:lnSpc>
              <a:spcBef>
                <a:spcPts val="45"/>
              </a:spcBef>
              <a:buClr>
                <a:srgbClr val="FFFFFF"/>
              </a:buClr>
              <a:buFont typeface="Gotham-Book"/>
              <a:buChar char="•"/>
            </a:pPr>
            <a:endParaRPr sz="3450" dirty="0">
              <a:latin typeface="Gotham-Book"/>
              <a:cs typeface="Gotham-Book"/>
            </a:endParaRPr>
          </a:p>
          <a:p>
            <a:pPr marL="998855" indent="-124460">
              <a:lnSpc>
                <a:spcPct val="100000"/>
              </a:lnSpc>
              <a:buSzPct val="90909"/>
              <a:buFont typeface="Gotham-Book"/>
              <a:buChar char="•"/>
              <a:tabLst>
                <a:tab pos="999490" algn="l"/>
              </a:tabLst>
            </a:pPr>
            <a:r>
              <a:rPr sz="3300" b="1" baseline="1262" dirty="0">
                <a:solidFill>
                  <a:srgbClr val="FFFFFF"/>
                </a:solidFill>
                <a:latin typeface="Gotham"/>
                <a:cs typeface="Gotham"/>
                <a:hlinkClick r:id="rId22"/>
              </a:rPr>
              <a:t>CRIMINAL </a:t>
            </a:r>
            <a:r>
              <a:rPr sz="3300" b="1" spc="-15" baseline="1262" dirty="0">
                <a:solidFill>
                  <a:srgbClr val="FFFFFF"/>
                </a:solidFill>
                <a:latin typeface="Gotham"/>
                <a:cs typeface="Gotham"/>
                <a:hlinkClick r:id="rId22"/>
              </a:rPr>
              <a:t>JUSTICE</a:t>
            </a:r>
            <a:r>
              <a:rPr sz="3300" b="1" spc="562" baseline="1262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600" spc="-40" dirty="0">
                <a:solidFill>
                  <a:srgbClr val="A2D5ED"/>
                </a:solidFill>
                <a:latin typeface="Gotham-Book"/>
                <a:cs typeface="Gotham-Book"/>
              </a:rPr>
              <a:t>(click)</a:t>
            </a:r>
            <a:endParaRPr sz="1600" dirty="0">
              <a:latin typeface="Gotham-Book"/>
              <a:cs typeface="Gotham-Book"/>
            </a:endParaRPr>
          </a:p>
          <a:p>
            <a:pPr>
              <a:lnSpc>
                <a:spcPct val="110000"/>
              </a:lnSpc>
              <a:spcBef>
                <a:spcPts val="50"/>
              </a:spcBef>
              <a:buClr>
                <a:srgbClr val="FFFFFF"/>
              </a:buClr>
              <a:buFont typeface="Gotham-Book"/>
              <a:buChar char="•"/>
            </a:pPr>
            <a:endParaRPr sz="3400" dirty="0">
              <a:latin typeface="Gotham-Book"/>
              <a:cs typeface="Gotham-Book"/>
            </a:endParaRPr>
          </a:p>
          <a:p>
            <a:pPr marL="1038225" indent="-163830">
              <a:lnSpc>
                <a:spcPct val="100000"/>
              </a:lnSpc>
              <a:buSzPct val="90909"/>
              <a:buFont typeface="Gotham-Book"/>
              <a:buChar char="•"/>
              <a:tabLst>
                <a:tab pos="1038860" algn="l"/>
              </a:tabLst>
            </a:pPr>
            <a:r>
              <a:rPr sz="2200" b="1" spc="25" dirty="0">
                <a:solidFill>
                  <a:srgbClr val="FFFFFF"/>
                </a:solidFill>
                <a:latin typeface="Gotham"/>
                <a:cs typeface="Gotham"/>
                <a:hlinkClick r:id="rId23"/>
              </a:rPr>
              <a:t>ENGINEERING</a:t>
            </a:r>
            <a:r>
              <a:rPr sz="2200" b="1" spc="65" dirty="0">
                <a:solidFill>
                  <a:srgbClr val="FFFFFF"/>
                </a:solidFill>
                <a:latin typeface="Gotham"/>
                <a:cs typeface="Gotham"/>
                <a:hlinkClick r:id="rId23"/>
              </a:rPr>
              <a:t> </a:t>
            </a:r>
            <a:r>
              <a:rPr sz="1600" spc="-40" dirty="0">
                <a:solidFill>
                  <a:srgbClr val="A2D5ED"/>
                </a:solidFill>
                <a:latin typeface="Gotham-Book"/>
                <a:cs typeface="Gotham-Book"/>
              </a:rPr>
              <a:t>(click)</a:t>
            </a:r>
            <a:endParaRPr sz="1600" dirty="0">
              <a:latin typeface="Gotham-Book"/>
              <a:cs typeface="Gotham-Book"/>
            </a:endParaRPr>
          </a:p>
          <a:p>
            <a:pPr>
              <a:lnSpc>
                <a:spcPct val="120000"/>
              </a:lnSpc>
              <a:spcBef>
                <a:spcPts val="25"/>
              </a:spcBef>
              <a:buClr>
                <a:srgbClr val="FFFFFF"/>
              </a:buClr>
              <a:buFont typeface="Gotham-Book"/>
              <a:buChar char="•"/>
            </a:pPr>
            <a:endParaRPr sz="3500" dirty="0">
              <a:latin typeface="Gotham-Book"/>
              <a:cs typeface="Gotham-Book"/>
            </a:endParaRPr>
          </a:p>
          <a:p>
            <a:pPr marL="1038225" indent="-163830">
              <a:lnSpc>
                <a:spcPct val="100000"/>
              </a:lnSpc>
              <a:buSzPct val="90909"/>
              <a:buFont typeface="Gotham-Book"/>
              <a:buChar char="•"/>
              <a:tabLst>
                <a:tab pos="1038860" algn="l"/>
              </a:tabLst>
            </a:pPr>
            <a:r>
              <a:rPr sz="3300" b="1" spc="15" baseline="2525" dirty="0">
                <a:solidFill>
                  <a:srgbClr val="FFFFFF"/>
                </a:solidFill>
                <a:latin typeface="Gotham"/>
                <a:cs typeface="Gotham"/>
                <a:hlinkClick r:id="rId24"/>
              </a:rPr>
              <a:t>PERFORMING </a:t>
            </a:r>
            <a:r>
              <a:rPr sz="3300" b="1" spc="-30" baseline="2525" dirty="0">
                <a:solidFill>
                  <a:srgbClr val="FFFFFF"/>
                </a:solidFill>
                <a:latin typeface="Gotham"/>
                <a:cs typeface="Gotham"/>
                <a:hlinkClick r:id="rId24"/>
              </a:rPr>
              <a:t>ARTS</a:t>
            </a:r>
            <a:r>
              <a:rPr sz="3300" b="1" spc="82" baseline="2525" dirty="0">
                <a:solidFill>
                  <a:srgbClr val="FFFFFF"/>
                </a:solidFill>
                <a:latin typeface="Gotham"/>
                <a:cs typeface="Gotham"/>
                <a:hlinkClick r:id="rId24"/>
              </a:rPr>
              <a:t> </a:t>
            </a:r>
            <a:r>
              <a:rPr sz="1600" spc="-40" dirty="0">
                <a:solidFill>
                  <a:srgbClr val="A2D5ED"/>
                </a:solidFill>
                <a:latin typeface="Gotham-Book"/>
                <a:cs typeface="Gotham-Book"/>
              </a:rPr>
              <a:t>(click)</a:t>
            </a:r>
            <a:endParaRPr sz="1600" dirty="0">
              <a:latin typeface="Gotham-Book"/>
              <a:cs typeface="Gotham-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62049" y="11158459"/>
            <a:ext cx="3332479" cy="308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10" dirty="0">
                <a:solidFill>
                  <a:srgbClr val="FFFFFF"/>
                </a:solidFill>
                <a:latin typeface="Gotham-Book"/>
                <a:cs typeface="Gotham-Book"/>
              </a:rPr>
              <a:t>for </a:t>
            </a:r>
            <a:r>
              <a:rPr sz="1800" spc="15" dirty="0">
                <a:solidFill>
                  <a:srgbClr val="FFFFFF"/>
                </a:solidFill>
                <a:latin typeface="Gotham-Book"/>
                <a:cs typeface="Gotham-Book"/>
              </a:rPr>
              <a:t>more</a:t>
            </a:r>
            <a:r>
              <a:rPr sz="1800" spc="65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Gotham-Book"/>
                <a:cs typeface="Gotham-Book"/>
                <a:hlinkClick r:id="rId25"/>
              </a:rPr>
              <a:t>go.ocean.edu/start</a:t>
            </a:r>
            <a:endParaRPr sz="1800">
              <a:latin typeface="Gotham-Book"/>
              <a:cs typeface="Gotham-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7288" y="11627383"/>
            <a:ext cx="4145279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OCEAN </a:t>
            </a:r>
            <a:r>
              <a:rPr sz="1300" spc="65" dirty="0">
                <a:solidFill>
                  <a:srgbClr val="FFFFFF"/>
                </a:solidFill>
                <a:latin typeface="Gotham-Medium"/>
                <a:cs typeface="Gotham-Medium"/>
              </a:rPr>
              <a:t>COUNTY </a:t>
            </a: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COLLEGE</a:t>
            </a:r>
            <a:r>
              <a:rPr sz="1300" spc="335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HUB</a:t>
            </a:r>
            <a:endParaRPr sz="1300">
              <a:latin typeface="Gotham-Medium"/>
              <a:cs typeface="Gotham-Medium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(732) </a:t>
            </a:r>
            <a:r>
              <a:rPr sz="1100" spc="15" dirty="0">
                <a:solidFill>
                  <a:srgbClr val="FFFFFF"/>
                </a:solidFill>
                <a:latin typeface="Gotham-Medium"/>
                <a:cs typeface="Gotham-Medium"/>
              </a:rPr>
              <a:t>255-0482 </a:t>
            </a: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• 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  <a:hlinkClick r:id="rId26"/>
              </a:rPr>
              <a:t>HUB@ocean.edu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•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Gotham-Medium"/>
                <a:cs typeface="Gotham-Medium"/>
                <a:hlinkClick r:id="rId27"/>
              </a:rPr>
              <a:t>go.ocean.edu/hub</a:t>
            </a:r>
            <a:endParaRPr sz="1100">
              <a:latin typeface="Gotham-Medium"/>
              <a:cs typeface="Gotham-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tudent working on a laptop in the student center with headphones on "/>
          <p:cNvSpPr/>
          <p:nvPr/>
        </p:nvSpPr>
        <p:spPr>
          <a:xfrm>
            <a:off x="0" y="0"/>
            <a:ext cx="16256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10937" y="2042972"/>
            <a:ext cx="6634480" cy="6837045"/>
            <a:chOff x="4810937" y="2042972"/>
            <a:chExt cx="6634480" cy="6837045"/>
          </a:xfrm>
        </p:grpSpPr>
        <p:sp>
          <p:nvSpPr>
            <p:cNvPr id="4" name="object 4"/>
            <p:cNvSpPr/>
            <p:nvPr/>
          </p:nvSpPr>
          <p:spPr>
            <a:xfrm>
              <a:off x="4997513" y="2218550"/>
              <a:ext cx="6261100" cy="6485890"/>
            </a:xfrm>
            <a:custGeom>
              <a:avLst/>
              <a:gdLst/>
              <a:ahLst/>
              <a:cxnLst/>
              <a:rect l="l" t="t" r="r" b="b"/>
              <a:pathLst>
                <a:path w="6261100" h="6485890">
                  <a:moveTo>
                    <a:pt x="6260973" y="0"/>
                  </a:moveTo>
                  <a:lnTo>
                    <a:pt x="0" y="0"/>
                  </a:lnTo>
                  <a:lnTo>
                    <a:pt x="0" y="6485521"/>
                  </a:lnTo>
                  <a:lnTo>
                    <a:pt x="6260973" y="6485521"/>
                  </a:lnTo>
                  <a:lnTo>
                    <a:pt x="6260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3637" y="2055672"/>
              <a:ext cx="6609080" cy="6811645"/>
            </a:xfrm>
            <a:custGeom>
              <a:avLst/>
              <a:gdLst/>
              <a:ahLst/>
              <a:cxnLst/>
              <a:rect l="l" t="t" r="r" b="b"/>
              <a:pathLst>
                <a:path w="6609080" h="6811645">
                  <a:moveTo>
                    <a:pt x="0" y="6811289"/>
                  </a:moveTo>
                  <a:lnTo>
                    <a:pt x="6608737" y="6811289"/>
                  </a:lnTo>
                  <a:lnTo>
                    <a:pt x="6608737" y="0"/>
                  </a:lnTo>
                  <a:lnTo>
                    <a:pt x="0" y="0"/>
                  </a:lnTo>
                  <a:lnTo>
                    <a:pt x="0" y="681128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80201" y="7569038"/>
              <a:ext cx="4231640" cy="769620"/>
            </a:xfrm>
            <a:custGeom>
              <a:avLst/>
              <a:gdLst/>
              <a:ahLst/>
              <a:cxnLst/>
              <a:rect l="l" t="t" r="r" b="b"/>
              <a:pathLst>
                <a:path w="4231640" h="769620">
                  <a:moveTo>
                    <a:pt x="4078859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617004"/>
                  </a:lnTo>
                  <a:lnTo>
                    <a:pt x="7769" y="665177"/>
                  </a:lnTo>
                  <a:lnTo>
                    <a:pt x="29405" y="707012"/>
                  </a:lnTo>
                  <a:lnTo>
                    <a:pt x="62396" y="740001"/>
                  </a:lnTo>
                  <a:lnTo>
                    <a:pt x="104231" y="761635"/>
                  </a:lnTo>
                  <a:lnTo>
                    <a:pt x="152400" y="769404"/>
                  </a:lnTo>
                  <a:lnTo>
                    <a:pt x="4078859" y="769404"/>
                  </a:lnTo>
                  <a:lnTo>
                    <a:pt x="4127032" y="761635"/>
                  </a:lnTo>
                  <a:lnTo>
                    <a:pt x="4168867" y="740001"/>
                  </a:lnTo>
                  <a:lnTo>
                    <a:pt x="4201856" y="707012"/>
                  </a:lnTo>
                  <a:lnTo>
                    <a:pt x="4223490" y="665177"/>
                  </a:lnTo>
                  <a:lnTo>
                    <a:pt x="4231259" y="617004"/>
                  </a:lnTo>
                  <a:lnTo>
                    <a:pt x="4231259" y="152400"/>
                  </a:lnTo>
                  <a:lnTo>
                    <a:pt x="4223490" y="104231"/>
                  </a:lnTo>
                  <a:lnTo>
                    <a:pt x="4201856" y="62396"/>
                  </a:lnTo>
                  <a:lnTo>
                    <a:pt x="4168867" y="29405"/>
                  </a:lnTo>
                  <a:lnTo>
                    <a:pt x="4127032" y="7769"/>
                  </a:lnTo>
                  <a:lnTo>
                    <a:pt x="4078859" y="0"/>
                  </a:lnTo>
                  <a:close/>
                </a:path>
              </a:pathLst>
            </a:custGeom>
            <a:solidFill>
              <a:srgbClr val="193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80201" y="7569038"/>
              <a:ext cx="4231640" cy="769620"/>
            </a:xfrm>
            <a:custGeom>
              <a:avLst/>
              <a:gdLst/>
              <a:ahLst/>
              <a:cxnLst/>
              <a:rect l="l" t="t" r="r" b="b"/>
              <a:pathLst>
                <a:path w="4231640" h="76962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617004"/>
                  </a:lnTo>
                  <a:lnTo>
                    <a:pt x="7769" y="665177"/>
                  </a:lnTo>
                  <a:lnTo>
                    <a:pt x="29405" y="707012"/>
                  </a:lnTo>
                  <a:lnTo>
                    <a:pt x="62396" y="740001"/>
                  </a:lnTo>
                  <a:lnTo>
                    <a:pt x="104231" y="761635"/>
                  </a:lnTo>
                  <a:lnTo>
                    <a:pt x="152400" y="769404"/>
                  </a:lnTo>
                  <a:lnTo>
                    <a:pt x="4078859" y="769404"/>
                  </a:lnTo>
                  <a:lnTo>
                    <a:pt x="4127032" y="761635"/>
                  </a:lnTo>
                  <a:lnTo>
                    <a:pt x="4168867" y="740001"/>
                  </a:lnTo>
                  <a:lnTo>
                    <a:pt x="4201856" y="707012"/>
                  </a:lnTo>
                  <a:lnTo>
                    <a:pt x="4223490" y="665177"/>
                  </a:lnTo>
                  <a:lnTo>
                    <a:pt x="4231259" y="617004"/>
                  </a:lnTo>
                  <a:lnTo>
                    <a:pt x="4231259" y="152400"/>
                  </a:lnTo>
                  <a:lnTo>
                    <a:pt x="4223490" y="104231"/>
                  </a:lnTo>
                  <a:lnTo>
                    <a:pt x="4201856" y="62396"/>
                  </a:lnTo>
                  <a:lnTo>
                    <a:pt x="4168867" y="29405"/>
                  </a:lnTo>
                  <a:lnTo>
                    <a:pt x="4127032" y="7769"/>
                  </a:lnTo>
                  <a:lnTo>
                    <a:pt x="4078859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A2D5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204312"/>
            <a:ext cx="16256000" cy="2988310"/>
            <a:chOff x="0" y="9204312"/>
            <a:chExt cx="16256000" cy="2988310"/>
          </a:xfrm>
        </p:grpSpPr>
        <p:sp>
          <p:nvSpPr>
            <p:cNvPr id="9" name="object 9"/>
            <p:cNvSpPr/>
            <p:nvPr/>
          </p:nvSpPr>
          <p:spPr>
            <a:xfrm>
              <a:off x="4997513" y="10988205"/>
              <a:ext cx="6261100" cy="593725"/>
            </a:xfrm>
            <a:custGeom>
              <a:avLst/>
              <a:gdLst/>
              <a:ahLst/>
              <a:cxnLst/>
              <a:rect l="l" t="t" r="r" b="b"/>
              <a:pathLst>
                <a:path w="6261100" h="593725">
                  <a:moveTo>
                    <a:pt x="6260973" y="0"/>
                  </a:moveTo>
                  <a:lnTo>
                    <a:pt x="0" y="0"/>
                  </a:lnTo>
                  <a:lnTo>
                    <a:pt x="0" y="593496"/>
                  </a:lnTo>
                  <a:lnTo>
                    <a:pt x="6260973" y="593496"/>
                  </a:lnTo>
                  <a:lnTo>
                    <a:pt x="6260973" y="0"/>
                  </a:lnTo>
                  <a:close/>
                </a:path>
              </a:pathLst>
            </a:custGeom>
            <a:solidFill>
              <a:srgbClr val="193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23637" y="10827359"/>
              <a:ext cx="6609080" cy="744220"/>
            </a:xfrm>
            <a:custGeom>
              <a:avLst/>
              <a:gdLst/>
              <a:ahLst/>
              <a:cxnLst/>
              <a:rect l="l" t="t" r="r" b="b"/>
              <a:pathLst>
                <a:path w="6609080" h="744220">
                  <a:moveTo>
                    <a:pt x="0" y="744004"/>
                  </a:moveTo>
                  <a:lnTo>
                    <a:pt x="6608737" y="744004"/>
                  </a:lnTo>
                  <a:lnTo>
                    <a:pt x="6608737" y="0"/>
                  </a:lnTo>
                  <a:lnTo>
                    <a:pt x="0" y="0"/>
                  </a:lnTo>
                  <a:lnTo>
                    <a:pt x="0" y="744004"/>
                  </a:lnTo>
                  <a:close/>
                </a:path>
              </a:pathLst>
            </a:custGeom>
            <a:ln w="25400">
              <a:solidFill>
                <a:srgbClr val="193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9204312"/>
              <a:ext cx="16256000" cy="2988310"/>
            </a:xfrm>
            <a:custGeom>
              <a:avLst/>
              <a:gdLst/>
              <a:ahLst/>
              <a:cxnLst/>
              <a:rect l="l" t="t" r="r" b="b"/>
              <a:pathLst>
                <a:path w="16256000" h="2988309">
                  <a:moveTo>
                    <a:pt x="16255988" y="161925"/>
                  </a:moveTo>
                  <a:lnTo>
                    <a:pt x="13115798" y="2987687"/>
                  </a:lnTo>
                  <a:lnTo>
                    <a:pt x="16255988" y="2987687"/>
                  </a:lnTo>
                  <a:lnTo>
                    <a:pt x="16255988" y="161925"/>
                  </a:lnTo>
                  <a:close/>
                </a:path>
                <a:path w="16256000" h="2988309">
                  <a:moveTo>
                    <a:pt x="16255988" y="0"/>
                  </a:moveTo>
                  <a:lnTo>
                    <a:pt x="13646442" y="2340152"/>
                  </a:lnTo>
                  <a:lnTo>
                    <a:pt x="0" y="2340152"/>
                  </a:lnTo>
                  <a:lnTo>
                    <a:pt x="0" y="2987687"/>
                  </a:lnTo>
                  <a:lnTo>
                    <a:pt x="12924371" y="2987687"/>
                  </a:lnTo>
                  <a:lnTo>
                    <a:pt x="12951359" y="2987687"/>
                  </a:lnTo>
                  <a:lnTo>
                    <a:pt x="12991173" y="2987687"/>
                  </a:lnTo>
                  <a:lnTo>
                    <a:pt x="16255988" y="55295"/>
                  </a:lnTo>
                  <a:lnTo>
                    <a:pt x="16255988" y="0"/>
                  </a:lnTo>
                  <a:close/>
                </a:path>
              </a:pathLst>
            </a:custGeom>
            <a:solidFill>
              <a:srgbClr val="193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32716" y="11554560"/>
              <a:ext cx="255904" cy="249554"/>
            </a:xfrm>
            <a:custGeom>
              <a:avLst/>
              <a:gdLst/>
              <a:ahLst/>
              <a:cxnLst/>
              <a:rect l="l" t="t" r="r" b="b"/>
              <a:pathLst>
                <a:path w="255905" h="249554">
                  <a:moveTo>
                    <a:pt x="128257" y="0"/>
                  </a:moveTo>
                  <a:lnTo>
                    <a:pt x="76884" y="9828"/>
                  </a:lnTo>
                  <a:lnTo>
                    <a:pt x="36277" y="36583"/>
                  </a:lnTo>
                  <a:lnTo>
                    <a:pt x="9596" y="76172"/>
                  </a:lnTo>
                  <a:lnTo>
                    <a:pt x="0" y="124498"/>
                  </a:lnTo>
                  <a:lnTo>
                    <a:pt x="0" y="125183"/>
                  </a:lnTo>
                  <a:lnTo>
                    <a:pt x="9486" y="173391"/>
                  </a:lnTo>
                  <a:lnTo>
                    <a:pt x="35928" y="212731"/>
                  </a:lnTo>
                  <a:lnTo>
                    <a:pt x="76295" y="239241"/>
                  </a:lnTo>
                  <a:lnTo>
                    <a:pt x="127558" y="248958"/>
                  </a:lnTo>
                  <a:lnTo>
                    <a:pt x="178938" y="239132"/>
                  </a:lnTo>
                  <a:lnTo>
                    <a:pt x="219549" y="212383"/>
                  </a:lnTo>
                  <a:lnTo>
                    <a:pt x="227813" y="200126"/>
                  </a:lnTo>
                  <a:lnTo>
                    <a:pt x="128257" y="200126"/>
                  </a:lnTo>
                  <a:lnTo>
                    <a:pt x="98882" y="194110"/>
                  </a:lnTo>
                  <a:lnTo>
                    <a:pt x="75826" y="177780"/>
                  </a:lnTo>
                  <a:lnTo>
                    <a:pt x="60764" y="153717"/>
                  </a:lnTo>
                  <a:lnTo>
                    <a:pt x="55498" y="125183"/>
                  </a:lnTo>
                  <a:lnTo>
                    <a:pt x="55372" y="123812"/>
                  </a:lnTo>
                  <a:lnTo>
                    <a:pt x="60657" y="94678"/>
                  </a:lnTo>
                  <a:lnTo>
                    <a:pt x="75482" y="70839"/>
                  </a:lnTo>
                  <a:lnTo>
                    <a:pt x="98298" y="54741"/>
                  </a:lnTo>
                  <a:lnTo>
                    <a:pt x="127558" y="48831"/>
                  </a:lnTo>
                  <a:lnTo>
                    <a:pt x="228351" y="48831"/>
                  </a:lnTo>
                  <a:lnTo>
                    <a:pt x="219894" y="36245"/>
                  </a:lnTo>
                  <a:lnTo>
                    <a:pt x="179522" y="9723"/>
                  </a:lnTo>
                  <a:lnTo>
                    <a:pt x="128257" y="0"/>
                  </a:lnTo>
                  <a:close/>
                </a:path>
                <a:path w="255905" h="249554">
                  <a:moveTo>
                    <a:pt x="228351" y="48831"/>
                  </a:moveTo>
                  <a:lnTo>
                    <a:pt x="127558" y="48831"/>
                  </a:lnTo>
                  <a:lnTo>
                    <a:pt x="156947" y="54850"/>
                  </a:lnTo>
                  <a:lnTo>
                    <a:pt x="180011" y="71186"/>
                  </a:lnTo>
                  <a:lnTo>
                    <a:pt x="195076" y="95262"/>
                  </a:lnTo>
                  <a:lnTo>
                    <a:pt x="200342" y="123812"/>
                  </a:lnTo>
                  <a:lnTo>
                    <a:pt x="200469" y="125183"/>
                  </a:lnTo>
                  <a:lnTo>
                    <a:pt x="195183" y="154295"/>
                  </a:lnTo>
                  <a:lnTo>
                    <a:pt x="180355" y="178123"/>
                  </a:lnTo>
                  <a:lnTo>
                    <a:pt x="157531" y="194217"/>
                  </a:lnTo>
                  <a:lnTo>
                    <a:pt x="128257" y="200126"/>
                  </a:lnTo>
                  <a:lnTo>
                    <a:pt x="227813" y="200126"/>
                  </a:lnTo>
                  <a:lnTo>
                    <a:pt x="246232" y="172807"/>
                  </a:lnTo>
                  <a:lnTo>
                    <a:pt x="255828" y="124498"/>
                  </a:lnTo>
                  <a:lnTo>
                    <a:pt x="255828" y="123812"/>
                  </a:lnTo>
                  <a:lnTo>
                    <a:pt x="246339" y="75598"/>
                  </a:lnTo>
                  <a:lnTo>
                    <a:pt x="228351" y="48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 descr="letter c"/>
            <p:cNvSpPr/>
            <p:nvPr/>
          </p:nvSpPr>
          <p:spPr>
            <a:xfrm>
              <a:off x="14938751" y="11554560"/>
              <a:ext cx="222148" cy="2489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30692" y="11556974"/>
              <a:ext cx="499745" cy="243204"/>
            </a:xfrm>
            <a:custGeom>
              <a:avLst/>
              <a:gdLst/>
              <a:ahLst/>
              <a:cxnLst/>
              <a:rect l="l" t="t" r="r" b="b"/>
              <a:pathLst>
                <a:path w="499744" h="243204">
                  <a:moveTo>
                    <a:pt x="183311" y="194779"/>
                  </a:moveTo>
                  <a:lnTo>
                    <a:pt x="52616" y="194779"/>
                  </a:lnTo>
                  <a:lnTo>
                    <a:pt x="52616" y="145249"/>
                  </a:lnTo>
                  <a:lnTo>
                    <a:pt x="166116" y="145249"/>
                  </a:lnTo>
                  <a:lnTo>
                    <a:pt x="166116" y="98259"/>
                  </a:lnTo>
                  <a:lnTo>
                    <a:pt x="52616" y="98259"/>
                  </a:lnTo>
                  <a:lnTo>
                    <a:pt x="52616" y="48729"/>
                  </a:lnTo>
                  <a:lnTo>
                    <a:pt x="181571" y="48729"/>
                  </a:lnTo>
                  <a:lnTo>
                    <a:pt x="181571" y="1739"/>
                  </a:lnTo>
                  <a:lnTo>
                    <a:pt x="0" y="1739"/>
                  </a:lnTo>
                  <a:lnTo>
                    <a:pt x="0" y="48729"/>
                  </a:lnTo>
                  <a:lnTo>
                    <a:pt x="0" y="98259"/>
                  </a:lnTo>
                  <a:lnTo>
                    <a:pt x="0" y="145249"/>
                  </a:lnTo>
                  <a:lnTo>
                    <a:pt x="0" y="194779"/>
                  </a:lnTo>
                  <a:lnTo>
                    <a:pt x="0" y="243039"/>
                  </a:lnTo>
                  <a:lnTo>
                    <a:pt x="183311" y="243039"/>
                  </a:lnTo>
                  <a:lnTo>
                    <a:pt x="183311" y="194779"/>
                  </a:lnTo>
                  <a:close/>
                </a:path>
                <a:path w="499744" h="243204">
                  <a:moveTo>
                    <a:pt x="499313" y="242443"/>
                  </a:moveTo>
                  <a:lnTo>
                    <a:pt x="476338" y="188455"/>
                  </a:lnTo>
                  <a:lnTo>
                    <a:pt x="456438" y="141706"/>
                  </a:lnTo>
                  <a:lnTo>
                    <a:pt x="423214" y="63627"/>
                  </a:lnTo>
                  <a:lnTo>
                    <a:pt x="403047" y="16217"/>
                  </a:lnTo>
                  <a:lnTo>
                    <a:pt x="403047" y="141706"/>
                  </a:lnTo>
                  <a:lnTo>
                    <a:pt x="339064" y="141706"/>
                  </a:lnTo>
                  <a:lnTo>
                    <a:pt x="371068" y="63627"/>
                  </a:lnTo>
                  <a:lnTo>
                    <a:pt x="403047" y="141706"/>
                  </a:lnTo>
                  <a:lnTo>
                    <a:pt x="403047" y="16217"/>
                  </a:lnTo>
                  <a:lnTo>
                    <a:pt x="396151" y="0"/>
                  </a:lnTo>
                  <a:lnTo>
                    <a:pt x="347319" y="0"/>
                  </a:lnTo>
                  <a:lnTo>
                    <a:pt x="244157" y="242443"/>
                  </a:lnTo>
                  <a:lnTo>
                    <a:pt x="298145" y="242443"/>
                  </a:lnTo>
                  <a:lnTo>
                    <a:pt x="320154" y="188455"/>
                  </a:lnTo>
                  <a:lnTo>
                    <a:pt x="421944" y="188455"/>
                  </a:lnTo>
                  <a:lnTo>
                    <a:pt x="443953" y="242443"/>
                  </a:lnTo>
                  <a:lnTo>
                    <a:pt x="499313" y="242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 descr="letter n"/>
            <p:cNvSpPr/>
            <p:nvPr/>
          </p:nvSpPr>
          <p:spPr>
            <a:xfrm>
              <a:off x="15780898" y="11570297"/>
              <a:ext cx="213880" cy="240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 descr="letter c"/>
            <p:cNvSpPr/>
            <p:nvPr/>
          </p:nvSpPr>
          <p:spPr>
            <a:xfrm>
              <a:off x="14666983" y="11878566"/>
              <a:ext cx="75057" cy="841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 descr="letter o"/>
            <p:cNvSpPr/>
            <p:nvPr/>
          </p:nvSpPr>
          <p:spPr>
            <a:xfrm>
              <a:off x="14771349" y="11878566"/>
              <a:ext cx="86448" cy="841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 descr="letter u"/>
            <p:cNvSpPr/>
            <p:nvPr/>
          </p:nvSpPr>
          <p:spPr>
            <a:xfrm>
              <a:off x="14884066" y="11879963"/>
              <a:ext cx="70891" cy="82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 descr="letter n"/>
            <p:cNvSpPr/>
            <p:nvPr/>
          </p:nvSpPr>
          <p:spPr>
            <a:xfrm>
              <a:off x="14991805" y="11879958"/>
              <a:ext cx="72288" cy="813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 descr="letter t"/>
            <p:cNvSpPr/>
            <p:nvPr/>
          </p:nvSpPr>
          <p:spPr>
            <a:xfrm>
              <a:off x="15096394" y="11879959"/>
              <a:ext cx="67411" cy="813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 descr="letter y"/>
            <p:cNvSpPr/>
            <p:nvPr/>
          </p:nvSpPr>
          <p:spPr>
            <a:xfrm>
              <a:off x="15187734" y="11879959"/>
              <a:ext cx="80429" cy="813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 descr="letter c"/>
            <p:cNvSpPr/>
            <p:nvPr/>
          </p:nvSpPr>
          <p:spPr>
            <a:xfrm>
              <a:off x="15338494" y="11878566"/>
              <a:ext cx="75095" cy="841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 descr="letter o"/>
            <p:cNvSpPr/>
            <p:nvPr/>
          </p:nvSpPr>
          <p:spPr>
            <a:xfrm>
              <a:off x="15440524" y="11878566"/>
              <a:ext cx="86486" cy="841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554529" y="11879961"/>
              <a:ext cx="241300" cy="81915"/>
            </a:xfrm>
            <a:custGeom>
              <a:avLst/>
              <a:gdLst/>
              <a:ahLst/>
              <a:cxnLst/>
              <a:rect l="l" t="t" r="r" b="b"/>
              <a:pathLst>
                <a:path w="241300" h="81915">
                  <a:moveTo>
                    <a:pt x="58470" y="65087"/>
                  </a:moveTo>
                  <a:lnTo>
                    <a:pt x="17907" y="65087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81343"/>
                  </a:lnTo>
                  <a:lnTo>
                    <a:pt x="58470" y="81343"/>
                  </a:lnTo>
                  <a:lnTo>
                    <a:pt x="58470" y="65087"/>
                  </a:lnTo>
                  <a:close/>
                </a:path>
                <a:path w="241300" h="81915">
                  <a:moveTo>
                    <a:pt x="148983" y="65087"/>
                  </a:moveTo>
                  <a:lnTo>
                    <a:pt x="108445" y="65087"/>
                  </a:lnTo>
                  <a:lnTo>
                    <a:pt x="108445" y="0"/>
                  </a:lnTo>
                  <a:lnTo>
                    <a:pt x="90538" y="0"/>
                  </a:lnTo>
                  <a:lnTo>
                    <a:pt x="90538" y="81343"/>
                  </a:lnTo>
                  <a:lnTo>
                    <a:pt x="148983" y="81343"/>
                  </a:lnTo>
                  <a:lnTo>
                    <a:pt x="148983" y="65087"/>
                  </a:lnTo>
                  <a:close/>
                </a:path>
                <a:path w="241300" h="81915">
                  <a:moveTo>
                    <a:pt x="240690" y="65443"/>
                  </a:moveTo>
                  <a:lnTo>
                    <a:pt x="196519" y="65443"/>
                  </a:lnTo>
                  <a:lnTo>
                    <a:pt x="196519" y="48348"/>
                  </a:lnTo>
                  <a:lnTo>
                    <a:pt x="234873" y="48348"/>
                  </a:lnTo>
                  <a:lnTo>
                    <a:pt x="234873" y="32410"/>
                  </a:lnTo>
                  <a:lnTo>
                    <a:pt x="196519" y="32410"/>
                  </a:lnTo>
                  <a:lnTo>
                    <a:pt x="196519" y="15913"/>
                  </a:lnTo>
                  <a:lnTo>
                    <a:pt x="240106" y="15913"/>
                  </a:lnTo>
                  <a:lnTo>
                    <a:pt x="240106" y="0"/>
                  </a:lnTo>
                  <a:lnTo>
                    <a:pt x="178727" y="0"/>
                  </a:lnTo>
                  <a:lnTo>
                    <a:pt x="178727" y="81343"/>
                  </a:lnTo>
                  <a:lnTo>
                    <a:pt x="240690" y="81343"/>
                  </a:lnTo>
                  <a:lnTo>
                    <a:pt x="240690" y="65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 descr="letter g"/>
            <p:cNvSpPr/>
            <p:nvPr/>
          </p:nvSpPr>
          <p:spPr>
            <a:xfrm>
              <a:off x="15821494" y="11878566"/>
              <a:ext cx="77495" cy="841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99300" y="10099510"/>
              <a:ext cx="8897620" cy="1887855"/>
            </a:xfrm>
            <a:custGeom>
              <a:avLst/>
              <a:gdLst/>
              <a:ahLst/>
              <a:cxnLst/>
              <a:rect l="l" t="t" r="r" b="b"/>
              <a:pathLst>
                <a:path w="8897619" h="1887854">
                  <a:moveTo>
                    <a:pt x="279400" y="1747735"/>
                  </a:moveTo>
                  <a:lnTo>
                    <a:pt x="272275" y="1703590"/>
                  </a:lnTo>
                  <a:lnTo>
                    <a:pt x="252437" y="1665236"/>
                  </a:lnTo>
                  <a:lnTo>
                    <a:pt x="222199" y="1634998"/>
                  </a:lnTo>
                  <a:lnTo>
                    <a:pt x="183845" y="1615160"/>
                  </a:lnTo>
                  <a:lnTo>
                    <a:pt x="139700" y="1608035"/>
                  </a:lnTo>
                  <a:lnTo>
                    <a:pt x="95542" y="1615160"/>
                  </a:lnTo>
                  <a:lnTo>
                    <a:pt x="57188" y="1634998"/>
                  </a:lnTo>
                  <a:lnTo>
                    <a:pt x="26949" y="1665236"/>
                  </a:lnTo>
                  <a:lnTo>
                    <a:pt x="7112" y="1703590"/>
                  </a:lnTo>
                  <a:lnTo>
                    <a:pt x="0" y="1747735"/>
                  </a:lnTo>
                  <a:lnTo>
                    <a:pt x="7112" y="1791893"/>
                  </a:lnTo>
                  <a:lnTo>
                    <a:pt x="26949" y="1830247"/>
                  </a:lnTo>
                  <a:lnTo>
                    <a:pt x="57188" y="1860486"/>
                  </a:lnTo>
                  <a:lnTo>
                    <a:pt x="95542" y="1880323"/>
                  </a:lnTo>
                  <a:lnTo>
                    <a:pt x="139700" y="1887435"/>
                  </a:lnTo>
                  <a:lnTo>
                    <a:pt x="183845" y="1880323"/>
                  </a:lnTo>
                  <a:lnTo>
                    <a:pt x="222199" y="1860486"/>
                  </a:lnTo>
                  <a:lnTo>
                    <a:pt x="252437" y="1830247"/>
                  </a:lnTo>
                  <a:lnTo>
                    <a:pt x="272275" y="1791893"/>
                  </a:lnTo>
                  <a:lnTo>
                    <a:pt x="279400" y="1747735"/>
                  </a:lnTo>
                  <a:close/>
                </a:path>
                <a:path w="8897619" h="1887854">
                  <a:moveTo>
                    <a:pt x="8322297" y="1351991"/>
                  </a:moveTo>
                  <a:lnTo>
                    <a:pt x="8230844" y="743902"/>
                  </a:lnTo>
                  <a:lnTo>
                    <a:pt x="8183613" y="438785"/>
                  </a:lnTo>
                  <a:lnTo>
                    <a:pt x="8157248" y="273113"/>
                  </a:lnTo>
                  <a:lnTo>
                    <a:pt x="8141513" y="177241"/>
                  </a:lnTo>
                  <a:lnTo>
                    <a:pt x="8127860" y="97129"/>
                  </a:lnTo>
                  <a:lnTo>
                    <a:pt x="8116760" y="36309"/>
                  </a:lnTo>
                  <a:lnTo>
                    <a:pt x="8112328" y="14249"/>
                  </a:lnTo>
                  <a:lnTo>
                    <a:pt x="8110144" y="3898"/>
                  </a:lnTo>
                  <a:lnTo>
                    <a:pt x="8109191" y="0"/>
                  </a:lnTo>
                  <a:lnTo>
                    <a:pt x="8109699" y="4991"/>
                  </a:lnTo>
                  <a:lnTo>
                    <a:pt x="8110334" y="14249"/>
                  </a:lnTo>
                  <a:lnTo>
                    <a:pt x="8112112" y="45466"/>
                  </a:lnTo>
                  <a:lnTo>
                    <a:pt x="8112925" y="67056"/>
                  </a:lnTo>
                  <a:lnTo>
                    <a:pt x="8113509" y="92316"/>
                  </a:lnTo>
                  <a:lnTo>
                    <a:pt x="8113738" y="121018"/>
                  </a:lnTo>
                  <a:lnTo>
                    <a:pt x="8113471" y="152908"/>
                  </a:lnTo>
                  <a:lnTo>
                    <a:pt x="8110956" y="225323"/>
                  </a:lnTo>
                  <a:lnTo>
                    <a:pt x="8108429" y="265366"/>
                  </a:lnTo>
                  <a:lnTo>
                    <a:pt x="8104886" y="307657"/>
                  </a:lnTo>
                  <a:lnTo>
                    <a:pt x="8100200" y="351955"/>
                  </a:lnTo>
                  <a:lnTo>
                    <a:pt x="8094231" y="398030"/>
                  </a:lnTo>
                  <a:lnTo>
                    <a:pt x="8086852" y="445617"/>
                  </a:lnTo>
                  <a:lnTo>
                    <a:pt x="8077924" y="494499"/>
                  </a:lnTo>
                  <a:lnTo>
                    <a:pt x="8067319" y="544449"/>
                  </a:lnTo>
                  <a:lnTo>
                    <a:pt x="8054899" y="595198"/>
                  </a:lnTo>
                  <a:lnTo>
                    <a:pt x="8040548" y="646531"/>
                  </a:lnTo>
                  <a:lnTo>
                    <a:pt x="8024127" y="698207"/>
                  </a:lnTo>
                  <a:lnTo>
                    <a:pt x="8005483" y="749973"/>
                  </a:lnTo>
                  <a:lnTo>
                    <a:pt x="7984528" y="801624"/>
                  </a:lnTo>
                  <a:lnTo>
                    <a:pt x="7961084" y="852881"/>
                  </a:lnTo>
                  <a:lnTo>
                    <a:pt x="7935049" y="903541"/>
                  </a:lnTo>
                  <a:lnTo>
                    <a:pt x="7906283" y="953338"/>
                  </a:lnTo>
                  <a:lnTo>
                    <a:pt x="7874648" y="1002055"/>
                  </a:lnTo>
                  <a:lnTo>
                    <a:pt x="7840027" y="1049451"/>
                  </a:lnTo>
                  <a:lnTo>
                    <a:pt x="7802270" y="1095286"/>
                  </a:lnTo>
                  <a:lnTo>
                    <a:pt x="7761249" y="1139317"/>
                  </a:lnTo>
                  <a:lnTo>
                    <a:pt x="7716837" y="1181303"/>
                  </a:lnTo>
                  <a:lnTo>
                    <a:pt x="7668908" y="1221016"/>
                  </a:lnTo>
                  <a:lnTo>
                    <a:pt x="7617320" y="1258214"/>
                  </a:lnTo>
                  <a:lnTo>
                    <a:pt x="7853172" y="1309306"/>
                  </a:lnTo>
                  <a:lnTo>
                    <a:pt x="7990941" y="1336484"/>
                  </a:lnTo>
                  <a:lnTo>
                    <a:pt x="8083893" y="1348879"/>
                  </a:lnTo>
                  <a:lnTo>
                    <a:pt x="8185251" y="1355610"/>
                  </a:lnTo>
                  <a:lnTo>
                    <a:pt x="8264423" y="1358303"/>
                  </a:lnTo>
                  <a:lnTo>
                    <a:pt x="8305114" y="1356690"/>
                  </a:lnTo>
                  <a:lnTo>
                    <a:pt x="8320138" y="1353642"/>
                  </a:lnTo>
                  <a:lnTo>
                    <a:pt x="8322297" y="1351991"/>
                  </a:lnTo>
                  <a:close/>
                </a:path>
                <a:path w="8897619" h="1887854">
                  <a:moveTo>
                    <a:pt x="8567585" y="1328547"/>
                  </a:moveTo>
                  <a:lnTo>
                    <a:pt x="8537435" y="1082992"/>
                  </a:lnTo>
                  <a:lnTo>
                    <a:pt x="8490102" y="581456"/>
                  </a:lnTo>
                  <a:lnTo>
                    <a:pt x="8465045" y="338797"/>
                  </a:lnTo>
                  <a:lnTo>
                    <a:pt x="8453933" y="287108"/>
                  </a:lnTo>
                  <a:lnTo>
                    <a:pt x="8448421" y="358444"/>
                  </a:lnTo>
                  <a:lnTo>
                    <a:pt x="8406981" y="536702"/>
                  </a:lnTo>
                  <a:lnTo>
                    <a:pt x="8340661" y="655751"/>
                  </a:lnTo>
                  <a:lnTo>
                    <a:pt x="8279130" y="722274"/>
                  </a:lnTo>
                  <a:lnTo>
                    <a:pt x="8252028" y="742962"/>
                  </a:lnTo>
                  <a:lnTo>
                    <a:pt x="8335721" y="1298282"/>
                  </a:lnTo>
                  <a:lnTo>
                    <a:pt x="8390522" y="1310259"/>
                  </a:lnTo>
                  <a:lnTo>
                    <a:pt x="8442858" y="1319999"/>
                  </a:lnTo>
                  <a:lnTo>
                    <a:pt x="8490966" y="1326756"/>
                  </a:lnTo>
                  <a:lnTo>
                    <a:pt x="8533117" y="1329855"/>
                  </a:lnTo>
                  <a:lnTo>
                    <a:pt x="8567585" y="1328547"/>
                  </a:lnTo>
                  <a:close/>
                </a:path>
                <a:path w="8897619" h="1887854">
                  <a:moveTo>
                    <a:pt x="8832990" y="1284249"/>
                  </a:moveTo>
                  <a:lnTo>
                    <a:pt x="8831097" y="1261872"/>
                  </a:lnTo>
                  <a:lnTo>
                    <a:pt x="8771217" y="797267"/>
                  </a:lnTo>
                  <a:lnTo>
                    <a:pt x="8747227" y="533336"/>
                  </a:lnTo>
                  <a:lnTo>
                    <a:pt x="8734095" y="765670"/>
                  </a:lnTo>
                  <a:lnTo>
                    <a:pt x="8709723" y="899401"/>
                  </a:lnTo>
                  <a:lnTo>
                    <a:pt x="8656091" y="985151"/>
                  </a:lnTo>
                  <a:lnTo>
                    <a:pt x="8555215" y="1073581"/>
                  </a:lnTo>
                  <a:lnTo>
                    <a:pt x="8579117" y="1249807"/>
                  </a:lnTo>
                  <a:lnTo>
                    <a:pt x="8634527" y="1261897"/>
                  </a:lnTo>
                  <a:lnTo>
                    <a:pt x="8693036" y="1273035"/>
                  </a:lnTo>
                  <a:lnTo>
                    <a:pt x="8749233" y="1281557"/>
                  </a:lnTo>
                  <a:lnTo>
                    <a:pt x="8797696" y="1285836"/>
                  </a:lnTo>
                  <a:lnTo>
                    <a:pt x="8832990" y="1284249"/>
                  </a:lnTo>
                  <a:close/>
                </a:path>
                <a:path w="8897619" h="1887854">
                  <a:moveTo>
                    <a:pt x="8897429" y="1845894"/>
                  </a:moveTo>
                  <a:lnTo>
                    <a:pt x="8853246" y="1845894"/>
                  </a:lnTo>
                  <a:lnTo>
                    <a:pt x="8853246" y="1828800"/>
                  </a:lnTo>
                  <a:lnTo>
                    <a:pt x="8891613" y="1828800"/>
                  </a:lnTo>
                  <a:lnTo>
                    <a:pt x="8891613" y="1812861"/>
                  </a:lnTo>
                  <a:lnTo>
                    <a:pt x="8853246" y="1812861"/>
                  </a:lnTo>
                  <a:lnTo>
                    <a:pt x="8853246" y="1796364"/>
                  </a:lnTo>
                  <a:lnTo>
                    <a:pt x="8896845" y="1796364"/>
                  </a:lnTo>
                  <a:lnTo>
                    <a:pt x="8896845" y="1780451"/>
                  </a:lnTo>
                  <a:lnTo>
                    <a:pt x="8835492" y="1780451"/>
                  </a:lnTo>
                  <a:lnTo>
                    <a:pt x="8835492" y="1861794"/>
                  </a:lnTo>
                  <a:lnTo>
                    <a:pt x="8897429" y="1861794"/>
                  </a:lnTo>
                  <a:lnTo>
                    <a:pt x="8897429" y="1845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99300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52564" y="221974"/>
                  </a:lnTo>
                  <a:lnTo>
                    <a:pt x="121518" y="221974"/>
                  </a:lnTo>
                  <a:lnTo>
                    <a:pt x="121518" y="147806"/>
                  </a:lnTo>
                  <a:lnTo>
                    <a:pt x="106850" y="147806"/>
                  </a:lnTo>
                  <a:lnTo>
                    <a:pt x="106850" y="121593"/>
                  </a:lnTo>
                  <a:lnTo>
                    <a:pt x="121518" y="121593"/>
                  </a:lnTo>
                  <a:lnTo>
                    <a:pt x="121518" y="104639"/>
                  </a:lnTo>
                  <a:lnTo>
                    <a:pt x="122813" y="94660"/>
                  </a:lnTo>
                  <a:lnTo>
                    <a:pt x="127564" y="84533"/>
                  </a:lnTo>
                  <a:lnTo>
                    <a:pt x="137067" y="76680"/>
                  </a:lnTo>
                  <a:lnTo>
                    <a:pt x="152621" y="73524"/>
                  </a:lnTo>
                  <a:lnTo>
                    <a:pt x="260889" y="7352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260889" y="73524"/>
                  </a:moveTo>
                  <a:lnTo>
                    <a:pt x="152621" y="73524"/>
                  </a:lnTo>
                  <a:lnTo>
                    <a:pt x="175455" y="73600"/>
                  </a:lnTo>
                  <a:lnTo>
                    <a:pt x="175455" y="99051"/>
                  </a:lnTo>
                  <a:lnTo>
                    <a:pt x="156177" y="99051"/>
                  </a:lnTo>
                  <a:lnTo>
                    <a:pt x="152341" y="100397"/>
                  </a:lnTo>
                  <a:lnTo>
                    <a:pt x="152341" y="121593"/>
                  </a:lnTo>
                  <a:lnTo>
                    <a:pt x="175849" y="121593"/>
                  </a:lnTo>
                  <a:lnTo>
                    <a:pt x="173144" y="147806"/>
                  </a:lnTo>
                  <a:lnTo>
                    <a:pt x="152341" y="147806"/>
                  </a:lnTo>
                  <a:lnTo>
                    <a:pt x="152341" y="221974"/>
                  </a:lnTo>
                  <a:lnTo>
                    <a:pt x="252564" y="22197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60889" y="73524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35084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35088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700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400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59751" y="208076"/>
                  </a:lnTo>
                  <a:lnTo>
                    <a:pt x="112859" y="208076"/>
                  </a:lnTo>
                  <a:lnTo>
                    <a:pt x="100199" y="207154"/>
                  </a:lnTo>
                  <a:lnTo>
                    <a:pt x="88115" y="204476"/>
                  </a:lnTo>
                  <a:lnTo>
                    <a:pt x="76728" y="200179"/>
                  </a:lnTo>
                  <a:lnTo>
                    <a:pt x="66161" y="194398"/>
                  </a:lnTo>
                  <a:lnTo>
                    <a:pt x="78231" y="194398"/>
                  </a:lnTo>
                  <a:lnTo>
                    <a:pt x="83898" y="193919"/>
                  </a:lnTo>
                  <a:lnTo>
                    <a:pt x="93788" y="191358"/>
                  </a:lnTo>
                  <a:lnTo>
                    <a:pt x="102952" y="187266"/>
                  </a:lnTo>
                  <a:lnTo>
                    <a:pt x="111246" y="181787"/>
                  </a:lnTo>
                  <a:lnTo>
                    <a:pt x="101726" y="180076"/>
                  </a:lnTo>
                  <a:lnTo>
                    <a:pt x="93480" y="175652"/>
                  </a:lnTo>
                  <a:lnTo>
                    <a:pt x="87009" y="169005"/>
                  </a:lnTo>
                  <a:lnTo>
                    <a:pt x="82811" y="160629"/>
                  </a:lnTo>
                  <a:lnTo>
                    <a:pt x="94624" y="160629"/>
                  </a:lnTo>
                  <a:lnTo>
                    <a:pt x="96552" y="160108"/>
                  </a:lnTo>
                  <a:lnTo>
                    <a:pt x="86864" y="156332"/>
                  </a:lnTo>
                  <a:lnTo>
                    <a:pt x="79121" y="149655"/>
                  </a:lnTo>
                  <a:lnTo>
                    <a:pt x="73989" y="140736"/>
                  </a:lnTo>
                  <a:lnTo>
                    <a:pt x="72130" y="130238"/>
                  </a:lnTo>
                  <a:lnTo>
                    <a:pt x="72130" y="129857"/>
                  </a:lnTo>
                  <a:lnTo>
                    <a:pt x="81488" y="129857"/>
                  </a:lnTo>
                  <a:lnTo>
                    <a:pt x="80360" y="128888"/>
                  </a:lnTo>
                  <a:lnTo>
                    <a:pt x="76085" y="122907"/>
                  </a:lnTo>
                  <a:lnTo>
                    <a:pt x="73340" y="115968"/>
                  </a:lnTo>
                  <a:lnTo>
                    <a:pt x="72371" y="108318"/>
                  </a:lnTo>
                  <a:lnTo>
                    <a:pt x="72371" y="102743"/>
                  </a:lnTo>
                  <a:lnTo>
                    <a:pt x="73883" y="97510"/>
                  </a:lnTo>
                  <a:lnTo>
                    <a:pt x="76499" y="93002"/>
                  </a:lnTo>
                  <a:lnTo>
                    <a:pt x="152376" y="93002"/>
                  </a:lnTo>
                  <a:lnTo>
                    <a:pt x="157095" y="89820"/>
                  </a:lnTo>
                  <a:lnTo>
                    <a:pt x="168955" y="87426"/>
                  </a:lnTo>
                  <a:lnTo>
                    <a:pt x="268079" y="87426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273272" y="101714"/>
                  </a:moveTo>
                  <a:lnTo>
                    <a:pt x="214611" y="101714"/>
                  </a:lnTo>
                  <a:lnTo>
                    <a:pt x="210535" y="107810"/>
                  </a:lnTo>
                  <a:lnTo>
                    <a:pt x="205379" y="113182"/>
                  </a:lnTo>
                  <a:lnTo>
                    <a:pt x="199422" y="117475"/>
                  </a:lnTo>
                  <a:lnTo>
                    <a:pt x="199421" y="121911"/>
                  </a:lnTo>
                  <a:lnTo>
                    <a:pt x="193850" y="151942"/>
                  </a:lnTo>
                  <a:lnTo>
                    <a:pt x="177192" y="179843"/>
                  </a:lnTo>
                  <a:lnTo>
                    <a:pt x="150032" y="200197"/>
                  </a:lnTo>
                  <a:lnTo>
                    <a:pt x="112859" y="208076"/>
                  </a:lnTo>
                  <a:lnTo>
                    <a:pt x="259751" y="208076"/>
                  </a:lnTo>
                  <a:lnTo>
                    <a:pt x="272277" y="183855"/>
                  </a:lnTo>
                  <a:lnTo>
                    <a:pt x="279400" y="139700"/>
                  </a:lnTo>
                  <a:lnTo>
                    <a:pt x="273272" y="101714"/>
                  </a:lnTo>
                  <a:close/>
                </a:path>
                <a:path w="279400" h="279400">
                  <a:moveTo>
                    <a:pt x="78231" y="194398"/>
                  </a:moveTo>
                  <a:lnTo>
                    <a:pt x="66161" y="194398"/>
                  </a:lnTo>
                  <a:lnTo>
                    <a:pt x="68549" y="194678"/>
                  </a:lnTo>
                  <a:lnTo>
                    <a:pt x="70974" y="194805"/>
                  </a:lnTo>
                  <a:lnTo>
                    <a:pt x="73426" y="194805"/>
                  </a:lnTo>
                  <a:lnTo>
                    <a:pt x="78231" y="194398"/>
                  </a:lnTo>
                  <a:close/>
                </a:path>
                <a:path w="279400" h="279400">
                  <a:moveTo>
                    <a:pt x="94624" y="160629"/>
                  </a:moveTo>
                  <a:lnTo>
                    <a:pt x="82811" y="160629"/>
                  </a:lnTo>
                  <a:lnTo>
                    <a:pt x="84665" y="160985"/>
                  </a:lnTo>
                  <a:lnTo>
                    <a:pt x="86570" y="161175"/>
                  </a:lnTo>
                  <a:lnTo>
                    <a:pt x="91320" y="161175"/>
                  </a:lnTo>
                  <a:lnTo>
                    <a:pt x="94012" y="160794"/>
                  </a:lnTo>
                  <a:lnTo>
                    <a:pt x="94624" y="160629"/>
                  </a:lnTo>
                  <a:close/>
                </a:path>
                <a:path w="279400" h="279400">
                  <a:moveTo>
                    <a:pt x="81488" y="129857"/>
                  </a:moveTo>
                  <a:lnTo>
                    <a:pt x="72130" y="129857"/>
                  </a:lnTo>
                  <a:lnTo>
                    <a:pt x="76232" y="132143"/>
                  </a:lnTo>
                  <a:lnTo>
                    <a:pt x="80931" y="133502"/>
                  </a:lnTo>
                  <a:lnTo>
                    <a:pt x="85922" y="133667"/>
                  </a:lnTo>
                  <a:lnTo>
                    <a:pt x="81488" y="129857"/>
                  </a:lnTo>
                  <a:close/>
                </a:path>
                <a:path w="279400" h="279400">
                  <a:moveTo>
                    <a:pt x="152376" y="93002"/>
                  </a:moveTo>
                  <a:lnTo>
                    <a:pt x="76499" y="93002"/>
                  </a:lnTo>
                  <a:lnTo>
                    <a:pt x="89081" y="105570"/>
                  </a:lnTo>
                  <a:lnTo>
                    <a:pt x="104025" y="115349"/>
                  </a:lnTo>
                  <a:lnTo>
                    <a:pt x="120899" y="121911"/>
                  </a:lnTo>
                  <a:lnTo>
                    <a:pt x="139275" y="124828"/>
                  </a:lnTo>
                  <a:lnTo>
                    <a:pt x="138754" y="122593"/>
                  </a:lnTo>
                  <a:lnTo>
                    <a:pt x="138488" y="120281"/>
                  </a:lnTo>
                  <a:lnTo>
                    <a:pt x="138570" y="117475"/>
                  </a:lnTo>
                  <a:lnTo>
                    <a:pt x="140882" y="106029"/>
                  </a:lnTo>
                  <a:lnTo>
                    <a:pt x="147411" y="96348"/>
                  </a:lnTo>
                  <a:lnTo>
                    <a:pt x="152376" y="93002"/>
                  </a:lnTo>
                  <a:close/>
                </a:path>
                <a:path w="279400" h="279400">
                  <a:moveTo>
                    <a:pt x="269235" y="89662"/>
                  </a:moveTo>
                  <a:lnTo>
                    <a:pt x="210522" y="89662"/>
                  </a:lnTo>
                  <a:lnTo>
                    <a:pt x="208236" y="96774"/>
                  </a:lnTo>
                  <a:lnTo>
                    <a:pt x="203423" y="102743"/>
                  </a:lnTo>
                  <a:lnTo>
                    <a:pt x="197136" y="106502"/>
                  </a:lnTo>
                  <a:lnTo>
                    <a:pt x="203296" y="105778"/>
                  </a:lnTo>
                  <a:lnTo>
                    <a:pt x="209163" y="104127"/>
                  </a:lnTo>
                  <a:lnTo>
                    <a:pt x="214611" y="101714"/>
                  </a:lnTo>
                  <a:lnTo>
                    <a:pt x="273272" y="101714"/>
                  </a:lnTo>
                  <a:lnTo>
                    <a:pt x="272277" y="95544"/>
                  </a:lnTo>
                  <a:lnTo>
                    <a:pt x="269235" y="89662"/>
                  </a:lnTo>
                  <a:close/>
                </a:path>
                <a:path w="279400" h="279400">
                  <a:moveTo>
                    <a:pt x="268079" y="87426"/>
                  </a:moveTo>
                  <a:lnTo>
                    <a:pt x="177705" y="87426"/>
                  </a:lnTo>
                  <a:lnTo>
                    <a:pt x="185617" y="91135"/>
                  </a:lnTo>
                  <a:lnTo>
                    <a:pt x="191180" y="97040"/>
                  </a:lnTo>
                  <a:lnTo>
                    <a:pt x="198114" y="95681"/>
                  </a:lnTo>
                  <a:lnTo>
                    <a:pt x="204629" y="93141"/>
                  </a:lnTo>
                  <a:lnTo>
                    <a:pt x="210522" y="89662"/>
                  </a:lnTo>
                  <a:lnTo>
                    <a:pt x="269235" y="89662"/>
                  </a:lnTo>
                  <a:lnTo>
                    <a:pt x="268079" y="87426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70868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70863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48784" y="225865"/>
                  </a:lnTo>
                  <a:lnTo>
                    <a:pt x="100823" y="225865"/>
                  </a:lnTo>
                  <a:lnTo>
                    <a:pt x="81026" y="221841"/>
                  </a:lnTo>
                  <a:lnTo>
                    <a:pt x="64812" y="210886"/>
                  </a:lnTo>
                  <a:lnTo>
                    <a:pt x="53857" y="194672"/>
                  </a:lnTo>
                  <a:lnTo>
                    <a:pt x="49833" y="174875"/>
                  </a:lnTo>
                  <a:lnTo>
                    <a:pt x="49833" y="96782"/>
                  </a:lnTo>
                  <a:lnTo>
                    <a:pt x="53857" y="76978"/>
                  </a:lnTo>
                  <a:lnTo>
                    <a:pt x="64812" y="60760"/>
                  </a:lnTo>
                  <a:lnTo>
                    <a:pt x="81026" y="49803"/>
                  </a:lnTo>
                  <a:lnTo>
                    <a:pt x="100823" y="45779"/>
                  </a:lnTo>
                  <a:lnTo>
                    <a:pt x="241029" y="45779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174115" y="45779"/>
                  </a:moveTo>
                  <a:lnTo>
                    <a:pt x="100823" y="45779"/>
                  </a:lnTo>
                  <a:lnTo>
                    <a:pt x="81026" y="49803"/>
                  </a:lnTo>
                  <a:lnTo>
                    <a:pt x="64812" y="60760"/>
                  </a:lnTo>
                  <a:lnTo>
                    <a:pt x="53857" y="76978"/>
                  </a:lnTo>
                  <a:lnTo>
                    <a:pt x="49833" y="96782"/>
                  </a:lnTo>
                  <a:lnTo>
                    <a:pt x="49833" y="174875"/>
                  </a:lnTo>
                  <a:lnTo>
                    <a:pt x="53857" y="194672"/>
                  </a:lnTo>
                  <a:lnTo>
                    <a:pt x="64812" y="210886"/>
                  </a:lnTo>
                  <a:lnTo>
                    <a:pt x="81026" y="221841"/>
                  </a:lnTo>
                  <a:lnTo>
                    <a:pt x="100823" y="225865"/>
                  </a:lnTo>
                  <a:lnTo>
                    <a:pt x="174115" y="225865"/>
                  </a:lnTo>
                  <a:lnTo>
                    <a:pt x="193912" y="221841"/>
                  </a:lnTo>
                  <a:lnTo>
                    <a:pt x="207899" y="212390"/>
                  </a:lnTo>
                  <a:lnTo>
                    <a:pt x="100823" y="212390"/>
                  </a:lnTo>
                  <a:lnTo>
                    <a:pt x="93478" y="211666"/>
                  </a:lnTo>
                  <a:lnTo>
                    <a:pt x="64019" y="182218"/>
                  </a:lnTo>
                  <a:lnTo>
                    <a:pt x="63295" y="174875"/>
                  </a:lnTo>
                  <a:lnTo>
                    <a:pt x="63417" y="95544"/>
                  </a:lnTo>
                  <a:lnTo>
                    <a:pt x="86507" y="62105"/>
                  </a:lnTo>
                  <a:lnTo>
                    <a:pt x="100823" y="59254"/>
                  </a:lnTo>
                  <a:lnTo>
                    <a:pt x="207897" y="59254"/>
                  </a:lnTo>
                  <a:lnTo>
                    <a:pt x="193912" y="49803"/>
                  </a:lnTo>
                  <a:lnTo>
                    <a:pt x="174115" y="45779"/>
                  </a:lnTo>
                  <a:close/>
                </a:path>
                <a:path w="279400" h="279400">
                  <a:moveTo>
                    <a:pt x="241029" y="45779"/>
                  </a:moveTo>
                  <a:lnTo>
                    <a:pt x="174115" y="45779"/>
                  </a:lnTo>
                  <a:lnTo>
                    <a:pt x="193912" y="49803"/>
                  </a:lnTo>
                  <a:lnTo>
                    <a:pt x="210126" y="60760"/>
                  </a:lnTo>
                  <a:lnTo>
                    <a:pt x="221082" y="76978"/>
                  </a:lnTo>
                  <a:lnTo>
                    <a:pt x="225105" y="96782"/>
                  </a:lnTo>
                  <a:lnTo>
                    <a:pt x="225105" y="174875"/>
                  </a:lnTo>
                  <a:lnTo>
                    <a:pt x="221082" y="194672"/>
                  </a:lnTo>
                  <a:lnTo>
                    <a:pt x="210126" y="210886"/>
                  </a:lnTo>
                  <a:lnTo>
                    <a:pt x="193912" y="221841"/>
                  </a:lnTo>
                  <a:lnTo>
                    <a:pt x="174115" y="225865"/>
                  </a:lnTo>
                  <a:lnTo>
                    <a:pt x="248784" y="22586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41029" y="45779"/>
                  </a:lnTo>
                  <a:close/>
                </a:path>
                <a:path w="279400" h="279400">
                  <a:moveTo>
                    <a:pt x="174115" y="59254"/>
                  </a:moveTo>
                  <a:lnTo>
                    <a:pt x="100823" y="59254"/>
                  </a:lnTo>
                  <a:lnTo>
                    <a:pt x="93478" y="59978"/>
                  </a:lnTo>
                  <a:lnTo>
                    <a:pt x="64019" y="89437"/>
                  </a:lnTo>
                  <a:lnTo>
                    <a:pt x="63295" y="174875"/>
                  </a:lnTo>
                  <a:lnTo>
                    <a:pt x="64019" y="182218"/>
                  </a:lnTo>
                  <a:lnTo>
                    <a:pt x="93478" y="211666"/>
                  </a:lnTo>
                  <a:lnTo>
                    <a:pt x="100823" y="212390"/>
                  </a:lnTo>
                  <a:lnTo>
                    <a:pt x="174115" y="212390"/>
                  </a:lnTo>
                  <a:lnTo>
                    <a:pt x="208786" y="189188"/>
                  </a:lnTo>
                  <a:lnTo>
                    <a:pt x="210550" y="183396"/>
                  </a:lnTo>
                  <a:lnTo>
                    <a:pt x="137742" y="183396"/>
                  </a:lnTo>
                  <a:lnTo>
                    <a:pt x="118948" y="179602"/>
                  </a:lnTo>
                  <a:lnTo>
                    <a:pt x="103605" y="169257"/>
                  </a:lnTo>
                  <a:lnTo>
                    <a:pt x="93262" y="153912"/>
                  </a:lnTo>
                  <a:lnTo>
                    <a:pt x="89469" y="135124"/>
                  </a:lnTo>
                  <a:lnTo>
                    <a:pt x="93262" y="116337"/>
                  </a:lnTo>
                  <a:lnTo>
                    <a:pt x="103605" y="100997"/>
                  </a:lnTo>
                  <a:lnTo>
                    <a:pt x="118948" y="90656"/>
                  </a:lnTo>
                  <a:lnTo>
                    <a:pt x="137742" y="86864"/>
                  </a:lnTo>
                  <a:lnTo>
                    <a:pt x="175347" y="86864"/>
                  </a:lnTo>
                  <a:lnTo>
                    <a:pt x="175347" y="79802"/>
                  </a:lnTo>
                  <a:lnTo>
                    <a:pt x="180465" y="74684"/>
                  </a:lnTo>
                  <a:lnTo>
                    <a:pt x="204224" y="74684"/>
                  </a:lnTo>
                  <a:lnTo>
                    <a:pt x="200607" y="70290"/>
                  </a:lnTo>
                  <a:lnTo>
                    <a:pt x="194862" y="65565"/>
                  </a:lnTo>
                  <a:lnTo>
                    <a:pt x="188423" y="62105"/>
                  </a:lnTo>
                  <a:lnTo>
                    <a:pt x="181453" y="59978"/>
                  </a:lnTo>
                  <a:lnTo>
                    <a:pt x="174115" y="59254"/>
                  </a:lnTo>
                  <a:close/>
                </a:path>
                <a:path w="279400" h="279400">
                  <a:moveTo>
                    <a:pt x="207897" y="59254"/>
                  </a:moveTo>
                  <a:lnTo>
                    <a:pt x="174115" y="59254"/>
                  </a:lnTo>
                  <a:lnTo>
                    <a:pt x="181453" y="59978"/>
                  </a:lnTo>
                  <a:lnTo>
                    <a:pt x="188423" y="62105"/>
                  </a:lnTo>
                  <a:lnTo>
                    <a:pt x="211509" y="95544"/>
                  </a:lnTo>
                  <a:lnTo>
                    <a:pt x="211631" y="174875"/>
                  </a:lnTo>
                  <a:lnTo>
                    <a:pt x="210908" y="182218"/>
                  </a:lnTo>
                  <a:lnTo>
                    <a:pt x="181453" y="211666"/>
                  </a:lnTo>
                  <a:lnTo>
                    <a:pt x="174115" y="212390"/>
                  </a:lnTo>
                  <a:lnTo>
                    <a:pt x="207899" y="212390"/>
                  </a:lnTo>
                  <a:lnTo>
                    <a:pt x="210126" y="210886"/>
                  </a:lnTo>
                  <a:lnTo>
                    <a:pt x="221082" y="194672"/>
                  </a:lnTo>
                  <a:lnTo>
                    <a:pt x="225105" y="174875"/>
                  </a:lnTo>
                  <a:lnTo>
                    <a:pt x="225105" y="96782"/>
                  </a:lnTo>
                  <a:lnTo>
                    <a:pt x="221082" y="76978"/>
                  </a:lnTo>
                  <a:lnTo>
                    <a:pt x="210126" y="60760"/>
                  </a:lnTo>
                  <a:lnTo>
                    <a:pt x="207897" y="59254"/>
                  </a:lnTo>
                  <a:close/>
                </a:path>
                <a:path w="279400" h="279400">
                  <a:moveTo>
                    <a:pt x="137742" y="86864"/>
                  </a:moveTo>
                  <a:lnTo>
                    <a:pt x="118948" y="90656"/>
                  </a:lnTo>
                  <a:lnTo>
                    <a:pt x="103605" y="100997"/>
                  </a:lnTo>
                  <a:lnTo>
                    <a:pt x="93262" y="116337"/>
                  </a:lnTo>
                  <a:lnTo>
                    <a:pt x="89469" y="135124"/>
                  </a:lnTo>
                  <a:lnTo>
                    <a:pt x="93262" y="153912"/>
                  </a:lnTo>
                  <a:lnTo>
                    <a:pt x="103605" y="169257"/>
                  </a:lnTo>
                  <a:lnTo>
                    <a:pt x="118948" y="179602"/>
                  </a:lnTo>
                  <a:lnTo>
                    <a:pt x="137742" y="183396"/>
                  </a:lnTo>
                  <a:lnTo>
                    <a:pt x="156529" y="179602"/>
                  </a:lnTo>
                  <a:lnTo>
                    <a:pt x="171869" y="169257"/>
                  </a:lnTo>
                  <a:lnTo>
                    <a:pt x="173543" y="166772"/>
                  </a:lnTo>
                  <a:lnTo>
                    <a:pt x="137501" y="166772"/>
                  </a:lnTo>
                  <a:lnTo>
                    <a:pt x="125202" y="164289"/>
                  </a:lnTo>
                  <a:lnTo>
                    <a:pt x="115158" y="157515"/>
                  </a:lnTo>
                  <a:lnTo>
                    <a:pt x="108386" y="147468"/>
                  </a:lnTo>
                  <a:lnTo>
                    <a:pt x="105903" y="135162"/>
                  </a:lnTo>
                  <a:lnTo>
                    <a:pt x="108386" y="122863"/>
                  </a:lnTo>
                  <a:lnTo>
                    <a:pt x="115158" y="112819"/>
                  </a:lnTo>
                  <a:lnTo>
                    <a:pt x="125202" y="106047"/>
                  </a:lnTo>
                  <a:lnTo>
                    <a:pt x="137501" y="103564"/>
                  </a:lnTo>
                  <a:lnTo>
                    <a:pt x="173599" y="103564"/>
                  </a:lnTo>
                  <a:lnTo>
                    <a:pt x="171869" y="100997"/>
                  </a:lnTo>
                  <a:lnTo>
                    <a:pt x="156529" y="90656"/>
                  </a:lnTo>
                  <a:lnTo>
                    <a:pt x="137742" y="86864"/>
                  </a:lnTo>
                  <a:close/>
                </a:path>
                <a:path w="279400" h="279400">
                  <a:moveTo>
                    <a:pt x="175347" y="86864"/>
                  </a:moveTo>
                  <a:lnTo>
                    <a:pt x="137742" y="86864"/>
                  </a:lnTo>
                  <a:lnTo>
                    <a:pt x="156529" y="90656"/>
                  </a:lnTo>
                  <a:lnTo>
                    <a:pt x="171869" y="100997"/>
                  </a:lnTo>
                  <a:lnTo>
                    <a:pt x="182210" y="116337"/>
                  </a:lnTo>
                  <a:lnTo>
                    <a:pt x="186002" y="135124"/>
                  </a:lnTo>
                  <a:lnTo>
                    <a:pt x="182210" y="153912"/>
                  </a:lnTo>
                  <a:lnTo>
                    <a:pt x="171869" y="169257"/>
                  </a:lnTo>
                  <a:lnTo>
                    <a:pt x="156529" y="179602"/>
                  </a:lnTo>
                  <a:lnTo>
                    <a:pt x="137742" y="183396"/>
                  </a:lnTo>
                  <a:lnTo>
                    <a:pt x="210550" y="183396"/>
                  </a:lnTo>
                  <a:lnTo>
                    <a:pt x="210908" y="182218"/>
                  </a:lnTo>
                  <a:lnTo>
                    <a:pt x="211631" y="174875"/>
                  </a:lnTo>
                  <a:lnTo>
                    <a:pt x="211631" y="97532"/>
                  </a:lnTo>
                  <a:lnTo>
                    <a:pt x="180465" y="97532"/>
                  </a:lnTo>
                  <a:lnTo>
                    <a:pt x="175347" y="92426"/>
                  </a:lnTo>
                  <a:lnTo>
                    <a:pt x="175347" y="86864"/>
                  </a:lnTo>
                  <a:close/>
                </a:path>
                <a:path w="279400" h="279400">
                  <a:moveTo>
                    <a:pt x="137501" y="103564"/>
                  </a:moveTo>
                  <a:lnTo>
                    <a:pt x="125202" y="106047"/>
                  </a:lnTo>
                  <a:lnTo>
                    <a:pt x="115158" y="112819"/>
                  </a:lnTo>
                  <a:lnTo>
                    <a:pt x="108386" y="122863"/>
                  </a:lnTo>
                  <a:lnTo>
                    <a:pt x="105903" y="135162"/>
                  </a:lnTo>
                  <a:lnTo>
                    <a:pt x="108386" y="147468"/>
                  </a:lnTo>
                  <a:lnTo>
                    <a:pt x="115158" y="157515"/>
                  </a:lnTo>
                  <a:lnTo>
                    <a:pt x="125202" y="164289"/>
                  </a:lnTo>
                  <a:lnTo>
                    <a:pt x="137501" y="166772"/>
                  </a:lnTo>
                  <a:lnTo>
                    <a:pt x="149805" y="164289"/>
                  </a:lnTo>
                  <a:lnTo>
                    <a:pt x="159848" y="157515"/>
                  </a:lnTo>
                  <a:lnTo>
                    <a:pt x="166617" y="147468"/>
                  </a:lnTo>
                  <a:lnTo>
                    <a:pt x="169098" y="135162"/>
                  </a:lnTo>
                  <a:lnTo>
                    <a:pt x="166617" y="122863"/>
                  </a:lnTo>
                  <a:lnTo>
                    <a:pt x="159848" y="112819"/>
                  </a:lnTo>
                  <a:lnTo>
                    <a:pt x="149805" y="106047"/>
                  </a:lnTo>
                  <a:lnTo>
                    <a:pt x="137501" y="103564"/>
                  </a:lnTo>
                  <a:close/>
                </a:path>
                <a:path w="279400" h="279400">
                  <a:moveTo>
                    <a:pt x="173599" y="103564"/>
                  </a:moveTo>
                  <a:lnTo>
                    <a:pt x="137501" y="103564"/>
                  </a:lnTo>
                  <a:lnTo>
                    <a:pt x="149805" y="106047"/>
                  </a:lnTo>
                  <a:lnTo>
                    <a:pt x="159848" y="112819"/>
                  </a:lnTo>
                  <a:lnTo>
                    <a:pt x="166617" y="122863"/>
                  </a:lnTo>
                  <a:lnTo>
                    <a:pt x="169098" y="135162"/>
                  </a:lnTo>
                  <a:lnTo>
                    <a:pt x="166617" y="147468"/>
                  </a:lnTo>
                  <a:lnTo>
                    <a:pt x="159848" y="157515"/>
                  </a:lnTo>
                  <a:lnTo>
                    <a:pt x="149805" y="164289"/>
                  </a:lnTo>
                  <a:lnTo>
                    <a:pt x="137501" y="166772"/>
                  </a:lnTo>
                  <a:lnTo>
                    <a:pt x="173543" y="166772"/>
                  </a:lnTo>
                  <a:lnTo>
                    <a:pt x="182210" y="153912"/>
                  </a:lnTo>
                  <a:lnTo>
                    <a:pt x="186002" y="135124"/>
                  </a:lnTo>
                  <a:lnTo>
                    <a:pt x="182210" y="116337"/>
                  </a:lnTo>
                  <a:lnTo>
                    <a:pt x="173599" y="103564"/>
                  </a:lnTo>
                  <a:close/>
                </a:path>
                <a:path w="279400" h="279400">
                  <a:moveTo>
                    <a:pt x="193089" y="74684"/>
                  </a:moveTo>
                  <a:lnTo>
                    <a:pt x="180465" y="74684"/>
                  </a:lnTo>
                  <a:lnTo>
                    <a:pt x="175347" y="79802"/>
                  </a:lnTo>
                  <a:lnTo>
                    <a:pt x="175347" y="92426"/>
                  </a:lnTo>
                  <a:lnTo>
                    <a:pt x="180465" y="97532"/>
                  </a:lnTo>
                  <a:lnTo>
                    <a:pt x="193089" y="97532"/>
                  </a:lnTo>
                  <a:lnTo>
                    <a:pt x="198207" y="92426"/>
                  </a:lnTo>
                  <a:lnTo>
                    <a:pt x="198207" y="79802"/>
                  </a:lnTo>
                  <a:lnTo>
                    <a:pt x="193089" y="74684"/>
                  </a:lnTo>
                  <a:close/>
                </a:path>
                <a:path w="279400" h="279400">
                  <a:moveTo>
                    <a:pt x="204224" y="74684"/>
                  </a:moveTo>
                  <a:lnTo>
                    <a:pt x="193089" y="74684"/>
                  </a:lnTo>
                  <a:lnTo>
                    <a:pt x="198207" y="79802"/>
                  </a:lnTo>
                  <a:lnTo>
                    <a:pt x="198207" y="92426"/>
                  </a:lnTo>
                  <a:lnTo>
                    <a:pt x="193089" y="97532"/>
                  </a:lnTo>
                  <a:lnTo>
                    <a:pt x="211631" y="97532"/>
                  </a:lnTo>
                  <a:lnTo>
                    <a:pt x="211509" y="95544"/>
                  </a:lnTo>
                  <a:lnTo>
                    <a:pt x="210908" y="89437"/>
                  </a:lnTo>
                  <a:lnTo>
                    <a:pt x="208786" y="82465"/>
                  </a:lnTo>
                  <a:lnTo>
                    <a:pt x="205330" y="76028"/>
                  </a:lnTo>
                  <a:lnTo>
                    <a:pt x="204224" y="74684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06652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06639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12344" y="141185"/>
                  </a:moveTo>
                  <a:lnTo>
                    <a:pt x="86360" y="141185"/>
                  </a:lnTo>
                  <a:lnTo>
                    <a:pt x="86360" y="148590"/>
                  </a:lnTo>
                  <a:lnTo>
                    <a:pt x="95110" y="148590"/>
                  </a:lnTo>
                  <a:lnTo>
                    <a:pt x="95110" y="192125"/>
                  </a:lnTo>
                  <a:lnTo>
                    <a:pt x="103568" y="192125"/>
                  </a:lnTo>
                  <a:lnTo>
                    <a:pt x="103568" y="148590"/>
                  </a:lnTo>
                  <a:lnTo>
                    <a:pt x="112344" y="148590"/>
                  </a:lnTo>
                  <a:lnTo>
                    <a:pt x="112344" y="141185"/>
                  </a:lnTo>
                  <a:close/>
                </a:path>
                <a:path w="279400" h="279400">
                  <a:moveTo>
                    <a:pt x="137083" y="154546"/>
                  </a:moveTo>
                  <a:lnTo>
                    <a:pt x="129565" y="154546"/>
                  </a:lnTo>
                  <a:lnTo>
                    <a:pt x="129565" y="183083"/>
                  </a:lnTo>
                  <a:lnTo>
                    <a:pt x="128854" y="183896"/>
                  </a:lnTo>
                  <a:lnTo>
                    <a:pt x="128092" y="184569"/>
                  </a:lnTo>
                  <a:lnTo>
                    <a:pt x="126390" y="185623"/>
                  </a:lnTo>
                  <a:lnTo>
                    <a:pt x="125691" y="185889"/>
                  </a:lnTo>
                  <a:lnTo>
                    <a:pt x="124447" y="185889"/>
                  </a:lnTo>
                  <a:lnTo>
                    <a:pt x="123939" y="185699"/>
                  </a:lnTo>
                  <a:lnTo>
                    <a:pt x="123304" y="184886"/>
                  </a:lnTo>
                  <a:lnTo>
                    <a:pt x="123139" y="184251"/>
                  </a:lnTo>
                  <a:lnTo>
                    <a:pt x="123139" y="154546"/>
                  </a:lnTo>
                  <a:lnTo>
                    <a:pt x="115633" y="154546"/>
                  </a:lnTo>
                  <a:lnTo>
                    <a:pt x="115633" y="188201"/>
                  </a:lnTo>
                  <a:lnTo>
                    <a:pt x="116078" y="189852"/>
                  </a:lnTo>
                  <a:lnTo>
                    <a:pt x="117843" y="192125"/>
                  </a:lnTo>
                  <a:lnTo>
                    <a:pt x="119126" y="192671"/>
                  </a:lnTo>
                  <a:lnTo>
                    <a:pt x="122275" y="192671"/>
                  </a:lnTo>
                  <a:lnTo>
                    <a:pt x="123736" y="192278"/>
                  </a:lnTo>
                  <a:lnTo>
                    <a:pt x="126733" y="190677"/>
                  </a:lnTo>
                  <a:lnTo>
                    <a:pt x="128181" y="189509"/>
                  </a:lnTo>
                  <a:lnTo>
                    <a:pt x="129565" y="187985"/>
                  </a:lnTo>
                  <a:lnTo>
                    <a:pt x="129565" y="192125"/>
                  </a:lnTo>
                  <a:lnTo>
                    <a:pt x="137083" y="192125"/>
                  </a:lnTo>
                  <a:lnTo>
                    <a:pt x="137083" y="154546"/>
                  </a:lnTo>
                  <a:close/>
                </a:path>
                <a:path w="279400" h="279400">
                  <a:moveTo>
                    <a:pt x="142087" y="85432"/>
                  </a:moveTo>
                  <a:lnTo>
                    <a:pt x="141744" y="84696"/>
                  </a:lnTo>
                  <a:lnTo>
                    <a:pt x="140360" y="83566"/>
                  </a:lnTo>
                  <a:lnTo>
                    <a:pt x="139458" y="83299"/>
                  </a:lnTo>
                  <a:lnTo>
                    <a:pt x="137312" y="83299"/>
                  </a:lnTo>
                  <a:lnTo>
                    <a:pt x="136461" y="83566"/>
                  </a:lnTo>
                  <a:lnTo>
                    <a:pt x="135178" y="84696"/>
                  </a:lnTo>
                  <a:lnTo>
                    <a:pt x="134848" y="85432"/>
                  </a:lnTo>
                  <a:lnTo>
                    <a:pt x="134848" y="110020"/>
                  </a:lnTo>
                  <a:lnTo>
                    <a:pt x="135166" y="110883"/>
                  </a:lnTo>
                  <a:lnTo>
                    <a:pt x="136359" y="112141"/>
                  </a:lnTo>
                  <a:lnTo>
                    <a:pt x="137210" y="112445"/>
                  </a:lnTo>
                  <a:lnTo>
                    <a:pt x="138328" y="112445"/>
                  </a:lnTo>
                  <a:lnTo>
                    <a:pt x="139484" y="112445"/>
                  </a:lnTo>
                  <a:lnTo>
                    <a:pt x="140385" y="112115"/>
                  </a:lnTo>
                  <a:lnTo>
                    <a:pt x="141744" y="110858"/>
                  </a:lnTo>
                  <a:lnTo>
                    <a:pt x="142087" y="109982"/>
                  </a:lnTo>
                  <a:lnTo>
                    <a:pt x="142087" y="85432"/>
                  </a:lnTo>
                  <a:close/>
                </a:path>
                <a:path w="279400" h="279400">
                  <a:moveTo>
                    <a:pt x="164325" y="186715"/>
                  </a:moveTo>
                  <a:lnTo>
                    <a:pt x="164223" y="160045"/>
                  </a:lnTo>
                  <a:lnTo>
                    <a:pt x="163715" y="158089"/>
                  </a:lnTo>
                  <a:lnTo>
                    <a:pt x="163309" y="157581"/>
                  </a:lnTo>
                  <a:lnTo>
                    <a:pt x="161201" y="154876"/>
                  </a:lnTo>
                  <a:lnTo>
                    <a:pt x="159397" y="154089"/>
                  </a:lnTo>
                  <a:lnTo>
                    <a:pt x="156591" y="154089"/>
                  </a:lnTo>
                  <a:lnTo>
                    <a:pt x="156591" y="162636"/>
                  </a:lnTo>
                  <a:lnTo>
                    <a:pt x="156464" y="184975"/>
                  </a:lnTo>
                  <a:lnTo>
                    <a:pt x="156375" y="185369"/>
                  </a:lnTo>
                  <a:lnTo>
                    <a:pt x="155841" y="186042"/>
                  </a:lnTo>
                  <a:lnTo>
                    <a:pt x="155511" y="186436"/>
                  </a:lnTo>
                  <a:lnTo>
                    <a:pt x="154851" y="186715"/>
                  </a:lnTo>
                  <a:lnTo>
                    <a:pt x="153289" y="186715"/>
                  </a:lnTo>
                  <a:lnTo>
                    <a:pt x="152679" y="186563"/>
                  </a:lnTo>
                  <a:lnTo>
                    <a:pt x="151523" y="186042"/>
                  </a:lnTo>
                  <a:lnTo>
                    <a:pt x="150926" y="185572"/>
                  </a:lnTo>
                  <a:lnTo>
                    <a:pt x="150329" y="184975"/>
                  </a:lnTo>
                  <a:lnTo>
                    <a:pt x="150329" y="161556"/>
                  </a:lnTo>
                  <a:lnTo>
                    <a:pt x="150837" y="161048"/>
                  </a:lnTo>
                  <a:lnTo>
                    <a:pt x="151345" y="160655"/>
                  </a:lnTo>
                  <a:lnTo>
                    <a:pt x="152400" y="160159"/>
                  </a:lnTo>
                  <a:lnTo>
                    <a:pt x="152933" y="160045"/>
                  </a:lnTo>
                  <a:lnTo>
                    <a:pt x="154470" y="160045"/>
                  </a:lnTo>
                  <a:lnTo>
                    <a:pt x="155270" y="160375"/>
                  </a:lnTo>
                  <a:lnTo>
                    <a:pt x="156337" y="161671"/>
                  </a:lnTo>
                  <a:lnTo>
                    <a:pt x="156591" y="162636"/>
                  </a:lnTo>
                  <a:lnTo>
                    <a:pt x="156591" y="154089"/>
                  </a:lnTo>
                  <a:lnTo>
                    <a:pt x="155841" y="154089"/>
                  </a:lnTo>
                  <a:lnTo>
                    <a:pt x="154686" y="154368"/>
                  </a:lnTo>
                  <a:lnTo>
                    <a:pt x="152412" y="155575"/>
                  </a:lnTo>
                  <a:lnTo>
                    <a:pt x="151333" y="156451"/>
                  </a:lnTo>
                  <a:lnTo>
                    <a:pt x="150329" y="157581"/>
                  </a:lnTo>
                  <a:lnTo>
                    <a:pt x="150329" y="141173"/>
                  </a:lnTo>
                  <a:lnTo>
                    <a:pt x="142735" y="141173"/>
                  </a:lnTo>
                  <a:lnTo>
                    <a:pt x="142735" y="192112"/>
                  </a:lnTo>
                  <a:lnTo>
                    <a:pt x="150329" y="192112"/>
                  </a:lnTo>
                  <a:lnTo>
                    <a:pt x="150329" y="189230"/>
                  </a:lnTo>
                  <a:lnTo>
                    <a:pt x="151307" y="190385"/>
                  </a:lnTo>
                  <a:lnTo>
                    <a:pt x="152387" y="191236"/>
                  </a:lnTo>
                  <a:lnTo>
                    <a:pt x="153543" y="191770"/>
                  </a:lnTo>
                  <a:lnTo>
                    <a:pt x="154673" y="192328"/>
                  </a:lnTo>
                  <a:lnTo>
                    <a:pt x="155994" y="192595"/>
                  </a:lnTo>
                  <a:lnTo>
                    <a:pt x="159677" y="192595"/>
                  </a:lnTo>
                  <a:lnTo>
                    <a:pt x="161391" y="191897"/>
                  </a:lnTo>
                  <a:lnTo>
                    <a:pt x="163588" y="189230"/>
                  </a:lnTo>
                  <a:lnTo>
                    <a:pt x="163753" y="189039"/>
                  </a:lnTo>
                  <a:lnTo>
                    <a:pt x="164325" y="187007"/>
                  </a:lnTo>
                  <a:lnTo>
                    <a:pt x="164325" y="186715"/>
                  </a:lnTo>
                  <a:close/>
                </a:path>
                <a:path w="279400" h="279400">
                  <a:moveTo>
                    <a:pt x="190385" y="161086"/>
                  </a:moveTo>
                  <a:lnTo>
                    <a:pt x="190068" y="160172"/>
                  </a:lnTo>
                  <a:lnTo>
                    <a:pt x="189458" y="158356"/>
                  </a:lnTo>
                  <a:lnTo>
                    <a:pt x="185762" y="154559"/>
                  </a:lnTo>
                  <a:lnTo>
                    <a:pt x="183121" y="153606"/>
                  </a:lnTo>
                  <a:lnTo>
                    <a:pt x="182651" y="153606"/>
                  </a:lnTo>
                  <a:lnTo>
                    <a:pt x="182651" y="163017"/>
                  </a:lnTo>
                  <a:lnTo>
                    <a:pt x="182651" y="168389"/>
                  </a:lnTo>
                  <a:lnTo>
                    <a:pt x="176009" y="168389"/>
                  </a:lnTo>
                  <a:lnTo>
                    <a:pt x="176009" y="163017"/>
                  </a:lnTo>
                  <a:lnTo>
                    <a:pt x="176263" y="161886"/>
                  </a:lnTo>
                  <a:lnTo>
                    <a:pt x="177317" y="160515"/>
                  </a:lnTo>
                  <a:lnTo>
                    <a:pt x="178155" y="160172"/>
                  </a:lnTo>
                  <a:lnTo>
                    <a:pt x="180505" y="160172"/>
                  </a:lnTo>
                  <a:lnTo>
                    <a:pt x="181356" y="160515"/>
                  </a:lnTo>
                  <a:lnTo>
                    <a:pt x="181864" y="161213"/>
                  </a:lnTo>
                  <a:lnTo>
                    <a:pt x="182384" y="161886"/>
                  </a:lnTo>
                  <a:lnTo>
                    <a:pt x="182651" y="163017"/>
                  </a:lnTo>
                  <a:lnTo>
                    <a:pt x="182651" y="153606"/>
                  </a:lnTo>
                  <a:lnTo>
                    <a:pt x="176314" y="153606"/>
                  </a:lnTo>
                  <a:lnTo>
                    <a:pt x="173583" y="154635"/>
                  </a:lnTo>
                  <a:lnTo>
                    <a:pt x="169329" y="158724"/>
                  </a:lnTo>
                  <a:lnTo>
                    <a:pt x="168402" y="161086"/>
                  </a:lnTo>
                  <a:lnTo>
                    <a:pt x="168351" y="185381"/>
                  </a:lnTo>
                  <a:lnTo>
                    <a:pt x="169252" y="187998"/>
                  </a:lnTo>
                  <a:lnTo>
                    <a:pt x="173101" y="192125"/>
                  </a:lnTo>
                  <a:lnTo>
                    <a:pt x="175755" y="193141"/>
                  </a:lnTo>
                  <a:lnTo>
                    <a:pt x="182854" y="193141"/>
                  </a:lnTo>
                  <a:lnTo>
                    <a:pt x="185674" y="192163"/>
                  </a:lnTo>
                  <a:lnTo>
                    <a:pt x="189445" y="188277"/>
                  </a:lnTo>
                  <a:lnTo>
                    <a:pt x="189992" y="186575"/>
                  </a:lnTo>
                  <a:lnTo>
                    <a:pt x="190309" y="185597"/>
                  </a:lnTo>
                  <a:lnTo>
                    <a:pt x="190385" y="179603"/>
                  </a:lnTo>
                  <a:lnTo>
                    <a:pt x="182651" y="179603"/>
                  </a:lnTo>
                  <a:lnTo>
                    <a:pt x="182651" y="183527"/>
                  </a:lnTo>
                  <a:lnTo>
                    <a:pt x="182397" y="184937"/>
                  </a:lnTo>
                  <a:lnTo>
                    <a:pt x="181914" y="185597"/>
                  </a:lnTo>
                  <a:lnTo>
                    <a:pt x="181406" y="186245"/>
                  </a:lnTo>
                  <a:lnTo>
                    <a:pt x="180530" y="186575"/>
                  </a:lnTo>
                  <a:lnTo>
                    <a:pt x="178092" y="186575"/>
                  </a:lnTo>
                  <a:lnTo>
                    <a:pt x="177241" y="186194"/>
                  </a:lnTo>
                  <a:lnTo>
                    <a:pt x="176250" y="184658"/>
                  </a:lnTo>
                  <a:lnTo>
                    <a:pt x="176047" y="183527"/>
                  </a:lnTo>
                  <a:lnTo>
                    <a:pt x="176009" y="174231"/>
                  </a:lnTo>
                  <a:lnTo>
                    <a:pt x="190385" y="174231"/>
                  </a:lnTo>
                  <a:lnTo>
                    <a:pt x="190385" y="168389"/>
                  </a:lnTo>
                  <a:lnTo>
                    <a:pt x="190385" y="161086"/>
                  </a:lnTo>
                  <a:close/>
                </a:path>
                <a:path w="279400" h="279400">
                  <a:moveTo>
                    <a:pt x="279400" y="139700"/>
                  </a:moveTo>
                  <a:lnTo>
                    <a:pt x="278104" y="131622"/>
                  </a:lnTo>
                  <a:lnTo>
                    <a:pt x="276161" y="119608"/>
                  </a:lnTo>
                  <a:lnTo>
                    <a:pt x="276098" y="119176"/>
                  </a:lnTo>
                  <a:lnTo>
                    <a:pt x="275996" y="118567"/>
                  </a:lnTo>
                  <a:lnTo>
                    <a:pt x="272288" y="95554"/>
                  </a:lnTo>
                  <a:lnTo>
                    <a:pt x="262775" y="77177"/>
                  </a:lnTo>
                  <a:lnTo>
                    <a:pt x="262242" y="76136"/>
                  </a:lnTo>
                  <a:lnTo>
                    <a:pt x="255168" y="62458"/>
                  </a:lnTo>
                  <a:lnTo>
                    <a:pt x="252450" y="57200"/>
                  </a:lnTo>
                  <a:lnTo>
                    <a:pt x="222211" y="26962"/>
                  </a:lnTo>
                  <a:lnTo>
                    <a:pt x="213880" y="22656"/>
                  </a:lnTo>
                  <a:lnTo>
                    <a:pt x="213880" y="158750"/>
                  </a:lnTo>
                  <a:lnTo>
                    <a:pt x="213880" y="180543"/>
                  </a:lnTo>
                  <a:lnTo>
                    <a:pt x="211747" y="191096"/>
                  </a:lnTo>
                  <a:lnTo>
                    <a:pt x="205943" y="199720"/>
                  </a:lnTo>
                  <a:lnTo>
                    <a:pt x="197319" y="205536"/>
                  </a:lnTo>
                  <a:lnTo>
                    <a:pt x="186766" y="207670"/>
                  </a:lnTo>
                  <a:lnTo>
                    <a:pt x="92532" y="207670"/>
                  </a:lnTo>
                  <a:lnTo>
                    <a:pt x="81978" y="205536"/>
                  </a:lnTo>
                  <a:lnTo>
                    <a:pt x="73367" y="199720"/>
                  </a:lnTo>
                  <a:lnTo>
                    <a:pt x="67564" y="191096"/>
                  </a:lnTo>
                  <a:lnTo>
                    <a:pt x="65430" y="180543"/>
                  </a:lnTo>
                  <a:lnTo>
                    <a:pt x="65430" y="158750"/>
                  </a:lnTo>
                  <a:lnTo>
                    <a:pt x="67564" y="148196"/>
                  </a:lnTo>
                  <a:lnTo>
                    <a:pt x="73367" y="139573"/>
                  </a:lnTo>
                  <a:lnTo>
                    <a:pt x="81978" y="133756"/>
                  </a:lnTo>
                  <a:lnTo>
                    <a:pt x="92532" y="131622"/>
                  </a:lnTo>
                  <a:lnTo>
                    <a:pt x="186766" y="131622"/>
                  </a:lnTo>
                  <a:lnTo>
                    <a:pt x="197319" y="133756"/>
                  </a:lnTo>
                  <a:lnTo>
                    <a:pt x="205943" y="139573"/>
                  </a:lnTo>
                  <a:lnTo>
                    <a:pt x="211747" y="148196"/>
                  </a:lnTo>
                  <a:lnTo>
                    <a:pt x="213880" y="158750"/>
                  </a:lnTo>
                  <a:lnTo>
                    <a:pt x="213880" y="22656"/>
                  </a:lnTo>
                  <a:lnTo>
                    <a:pt x="183857" y="7124"/>
                  </a:lnTo>
                  <a:lnTo>
                    <a:pt x="181698" y="6781"/>
                  </a:lnTo>
                  <a:lnTo>
                    <a:pt x="181698" y="77177"/>
                  </a:lnTo>
                  <a:lnTo>
                    <a:pt x="181698" y="118567"/>
                  </a:lnTo>
                  <a:lnTo>
                    <a:pt x="173228" y="118567"/>
                  </a:lnTo>
                  <a:lnTo>
                    <a:pt x="173228" y="113982"/>
                  </a:lnTo>
                  <a:lnTo>
                    <a:pt x="171678" y="115671"/>
                  </a:lnTo>
                  <a:lnTo>
                    <a:pt x="170053" y="116967"/>
                  </a:lnTo>
                  <a:lnTo>
                    <a:pt x="166674" y="118706"/>
                  </a:lnTo>
                  <a:lnTo>
                    <a:pt x="165049" y="119176"/>
                  </a:lnTo>
                  <a:lnTo>
                    <a:pt x="161505" y="119176"/>
                  </a:lnTo>
                  <a:lnTo>
                    <a:pt x="160032" y="118541"/>
                  </a:lnTo>
                  <a:lnTo>
                    <a:pt x="158051" y="116090"/>
                  </a:lnTo>
                  <a:lnTo>
                    <a:pt x="157645" y="114566"/>
                  </a:lnTo>
                  <a:lnTo>
                    <a:pt x="157556" y="77177"/>
                  </a:lnTo>
                  <a:lnTo>
                    <a:pt x="166001" y="77177"/>
                  </a:lnTo>
                  <a:lnTo>
                    <a:pt x="166090" y="110236"/>
                  </a:lnTo>
                  <a:lnTo>
                    <a:pt x="166192" y="110591"/>
                  </a:lnTo>
                  <a:lnTo>
                    <a:pt x="166890" y="111480"/>
                  </a:lnTo>
                  <a:lnTo>
                    <a:pt x="167474" y="111696"/>
                  </a:lnTo>
                  <a:lnTo>
                    <a:pt x="168884" y="111696"/>
                  </a:lnTo>
                  <a:lnTo>
                    <a:pt x="169672" y="111404"/>
                  </a:lnTo>
                  <a:lnTo>
                    <a:pt x="171577" y="110236"/>
                  </a:lnTo>
                  <a:lnTo>
                    <a:pt x="172440" y="109499"/>
                  </a:lnTo>
                  <a:lnTo>
                    <a:pt x="173228" y="108610"/>
                  </a:lnTo>
                  <a:lnTo>
                    <a:pt x="173228" y="77177"/>
                  </a:lnTo>
                  <a:lnTo>
                    <a:pt x="181698" y="77177"/>
                  </a:lnTo>
                  <a:lnTo>
                    <a:pt x="181698" y="6781"/>
                  </a:lnTo>
                  <a:lnTo>
                    <a:pt x="150698" y="1778"/>
                  </a:lnTo>
                  <a:lnTo>
                    <a:pt x="150698" y="83731"/>
                  </a:lnTo>
                  <a:lnTo>
                    <a:pt x="150698" y="111798"/>
                  </a:lnTo>
                  <a:lnTo>
                    <a:pt x="149606" y="114566"/>
                  </a:lnTo>
                  <a:lnTo>
                    <a:pt x="147434" y="116598"/>
                  </a:lnTo>
                  <a:lnTo>
                    <a:pt x="145224" y="118605"/>
                  </a:lnTo>
                  <a:lnTo>
                    <a:pt x="142201" y="119608"/>
                  </a:lnTo>
                  <a:lnTo>
                    <a:pt x="134670" y="119608"/>
                  </a:lnTo>
                  <a:lnTo>
                    <a:pt x="131711" y="118567"/>
                  </a:lnTo>
                  <a:lnTo>
                    <a:pt x="127279" y="114401"/>
                  </a:lnTo>
                  <a:lnTo>
                    <a:pt x="126238" y="111798"/>
                  </a:lnTo>
                  <a:lnTo>
                    <a:pt x="126161" y="83426"/>
                  </a:lnTo>
                  <a:lnTo>
                    <a:pt x="127304" y="80873"/>
                  </a:lnTo>
                  <a:lnTo>
                    <a:pt x="131838" y="77076"/>
                  </a:lnTo>
                  <a:lnTo>
                    <a:pt x="134912" y="76136"/>
                  </a:lnTo>
                  <a:lnTo>
                    <a:pt x="142252" y="76136"/>
                  </a:lnTo>
                  <a:lnTo>
                    <a:pt x="145122" y="77139"/>
                  </a:lnTo>
                  <a:lnTo>
                    <a:pt x="149580" y="81127"/>
                  </a:lnTo>
                  <a:lnTo>
                    <a:pt x="150698" y="83731"/>
                  </a:lnTo>
                  <a:lnTo>
                    <a:pt x="150698" y="1778"/>
                  </a:lnTo>
                  <a:lnTo>
                    <a:pt x="139700" y="0"/>
                  </a:lnTo>
                  <a:lnTo>
                    <a:pt x="125476" y="2298"/>
                  </a:lnTo>
                  <a:lnTo>
                    <a:pt x="125476" y="62458"/>
                  </a:lnTo>
                  <a:lnTo>
                    <a:pt x="114388" y="95288"/>
                  </a:lnTo>
                  <a:lnTo>
                    <a:pt x="114388" y="118567"/>
                  </a:lnTo>
                  <a:lnTo>
                    <a:pt x="104876" y="118567"/>
                  </a:lnTo>
                  <a:lnTo>
                    <a:pt x="104876" y="96329"/>
                  </a:lnTo>
                  <a:lnTo>
                    <a:pt x="93535" y="62458"/>
                  </a:lnTo>
                  <a:lnTo>
                    <a:pt x="103136" y="62458"/>
                  </a:lnTo>
                  <a:lnTo>
                    <a:pt x="109308" y="84886"/>
                  </a:lnTo>
                  <a:lnTo>
                    <a:pt x="109905" y="84886"/>
                  </a:lnTo>
                  <a:lnTo>
                    <a:pt x="115811" y="62458"/>
                  </a:lnTo>
                  <a:lnTo>
                    <a:pt x="125476" y="62458"/>
                  </a:lnTo>
                  <a:lnTo>
                    <a:pt x="125476" y="2298"/>
                  </a:lnTo>
                  <a:lnTo>
                    <a:pt x="57200" y="26962"/>
                  </a:lnTo>
                  <a:lnTo>
                    <a:pt x="26962" y="57200"/>
                  </a:lnTo>
                  <a:lnTo>
                    <a:pt x="7124" y="95554"/>
                  </a:lnTo>
                  <a:lnTo>
                    <a:pt x="0" y="139700"/>
                  </a:lnTo>
                  <a:lnTo>
                    <a:pt x="7124" y="183857"/>
                  </a:lnTo>
                  <a:lnTo>
                    <a:pt x="26962" y="222211"/>
                  </a:lnTo>
                  <a:lnTo>
                    <a:pt x="57200" y="252450"/>
                  </a:lnTo>
                  <a:lnTo>
                    <a:pt x="95542" y="272288"/>
                  </a:lnTo>
                  <a:lnTo>
                    <a:pt x="139700" y="279400"/>
                  </a:lnTo>
                  <a:lnTo>
                    <a:pt x="183857" y="272288"/>
                  </a:lnTo>
                  <a:lnTo>
                    <a:pt x="222211" y="252450"/>
                  </a:lnTo>
                  <a:lnTo>
                    <a:pt x="252450" y="222211"/>
                  </a:lnTo>
                  <a:lnTo>
                    <a:pt x="259969" y="207670"/>
                  </a:lnTo>
                  <a:lnTo>
                    <a:pt x="272288" y="183857"/>
                  </a:lnTo>
                  <a:lnTo>
                    <a:pt x="279400" y="13970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442436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42439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4" y="272277"/>
                  </a:lnTo>
                  <a:lnTo>
                    <a:pt x="222199" y="252445"/>
                  </a:lnTo>
                  <a:lnTo>
                    <a:pt x="251111" y="223530"/>
                  </a:lnTo>
                  <a:lnTo>
                    <a:pt x="128121" y="223530"/>
                  </a:lnTo>
                  <a:lnTo>
                    <a:pt x="106608" y="208328"/>
                  </a:lnTo>
                  <a:lnTo>
                    <a:pt x="79556" y="208328"/>
                  </a:lnTo>
                  <a:lnTo>
                    <a:pt x="78476" y="208112"/>
                  </a:lnTo>
                  <a:lnTo>
                    <a:pt x="77564" y="205038"/>
                  </a:lnTo>
                  <a:lnTo>
                    <a:pt x="76168" y="198688"/>
                  </a:lnTo>
                  <a:lnTo>
                    <a:pt x="75733" y="196961"/>
                  </a:lnTo>
                  <a:lnTo>
                    <a:pt x="51718" y="186242"/>
                  </a:lnTo>
                  <a:lnTo>
                    <a:pt x="52378" y="185392"/>
                  </a:lnTo>
                  <a:lnTo>
                    <a:pt x="53330" y="185252"/>
                  </a:lnTo>
                  <a:lnTo>
                    <a:pt x="69797" y="178758"/>
                  </a:lnTo>
                  <a:lnTo>
                    <a:pt x="92459" y="148041"/>
                  </a:lnTo>
                  <a:lnTo>
                    <a:pt x="89767" y="141691"/>
                  </a:lnTo>
                  <a:lnTo>
                    <a:pt x="78540" y="138135"/>
                  </a:lnTo>
                  <a:lnTo>
                    <a:pt x="70348" y="134896"/>
                  </a:lnTo>
                  <a:lnTo>
                    <a:pt x="69713" y="131836"/>
                  </a:lnTo>
                  <a:lnTo>
                    <a:pt x="70514" y="127645"/>
                  </a:lnTo>
                  <a:lnTo>
                    <a:pt x="74057" y="125803"/>
                  </a:lnTo>
                  <a:lnTo>
                    <a:pt x="93359" y="125803"/>
                  </a:lnTo>
                  <a:lnTo>
                    <a:pt x="93094" y="121511"/>
                  </a:lnTo>
                  <a:lnTo>
                    <a:pt x="92566" y="112100"/>
                  </a:lnTo>
                  <a:lnTo>
                    <a:pt x="92433" y="102476"/>
                  </a:lnTo>
                  <a:lnTo>
                    <a:pt x="93156" y="93505"/>
                  </a:lnTo>
                  <a:lnTo>
                    <a:pt x="118113" y="62751"/>
                  </a:lnTo>
                  <a:lnTo>
                    <a:pt x="253134" y="58544"/>
                  </a:lnTo>
                  <a:lnTo>
                    <a:pt x="252437" y="57195"/>
                  </a:lnTo>
                  <a:lnTo>
                    <a:pt x="222199" y="26954"/>
                  </a:lnTo>
                  <a:lnTo>
                    <a:pt x="183854" y="7122"/>
                  </a:lnTo>
                  <a:lnTo>
                    <a:pt x="139700" y="0"/>
                  </a:lnTo>
                  <a:close/>
                </a:path>
                <a:path w="279400" h="279400">
                  <a:moveTo>
                    <a:pt x="139424" y="223492"/>
                  </a:moveTo>
                  <a:lnTo>
                    <a:pt x="138827" y="223530"/>
                  </a:lnTo>
                  <a:lnTo>
                    <a:pt x="140757" y="223530"/>
                  </a:lnTo>
                  <a:lnTo>
                    <a:pt x="139424" y="223492"/>
                  </a:lnTo>
                  <a:close/>
                </a:path>
                <a:path w="279400" h="279400">
                  <a:moveTo>
                    <a:pt x="189106" y="206677"/>
                  </a:moveTo>
                  <a:lnTo>
                    <a:pt x="182794" y="206677"/>
                  </a:lnTo>
                  <a:lnTo>
                    <a:pt x="180381" y="206880"/>
                  </a:lnTo>
                  <a:lnTo>
                    <a:pt x="173003" y="208112"/>
                  </a:lnTo>
                  <a:lnTo>
                    <a:pt x="151171" y="223530"/>
                  </a:lnTo>
                  <a:lnTo>
                    <a:pt x="251111" y="223530"/>
                  </a:lnTo>
                  <a:lnTo>
                    <a:pt x="252437" y="222204"/>
                  </a:lnTo>
                  <a:lnTo>
                    <a:pt x="259684" y="208188"/>
                  </a:lnTo>
                  <a:lnTo>
                    <a:pt x="197869" y="208188"/>
                  </a:lnTo>
                  <a:lnTo>
                    <a:pt x="196625" y="208036"/>
                  </a:lnTo>
                  <a:lnTo>
                    <a:pt x="192243" y="207185"/>
                  </a:lnTo>
                  <a:lnTo>
                    <a:pt x="189106" y="206677"/>
                  </a:lnTo>
                  <a:close/>
                </a:path>
                <a:path w="279400" h="279400">
                  <a:moveTo>
                    <a:pt x="96510" y="206677"/>
                  </a:moveTo>
                  <a:lnTo>
                    <a:pt x="89983" y="206677"/>
                  </a:lnTo>
                  <a:lnTo>
                    <a:pt x="81524" y="208328"/>
                  </a:lnTo>
                  <a:lnTo>
                    <a:pt x="106608" y="208328"/>
                  </a:lnTo>
                  <a:lnTo>
                    <a:pt x="106302" y="208112"/>
                  </a:lnTo>
                  <a:lnTo>
                    <a:pt x="98923" y="206880"/>
                  </a:lnTo>
                  <a:lnTo>
                    <a:pt x="96510" y="206677"/>
                  </a:lnTo>
                  <a:close/>
                </a:path>
                <a:path w="279400" h="279400">
                  <a:moveTo>
                    <a:pt x="277127" y="125689"/>
                  </a:moveTo>
                  <a:lnTo>
                    <a:pt x="203051" y="125689"/>
                  </a:lnTo>
                  <a:lnTo>
                    <a:pt x="204143" y="125905"/>
                  </a:lnTo>
                  <a:lnTo>
                    <a:pt x="205083" y="126286"/>
                  </a:lnTo>
                  <a:lnTo>
                    <a:pt x="207635" y="127200"/>
                  </a:lnTo>
                  <a:lnTo>
                    <a:pt x="209312" y="128978"/>
                  </a:lnTo>
                  <a:lnTo>
                    <a:pt x="209375" y="132610"/>
                  </a:lnTo>
                  <a:lnTo>
                    <a:pt x="208029" y="135252"/>
                  </a:lnTo>
                  <a:lnTo>
                    <a:pt x="200765" y="138135"/>
                  </a:lnTo>
                  <a:lnTo>
                    <a:pt x="189525" y="141691"/>
                  </a:lnTo>
                  <a:lnTo>
                    <a:pt x="186833" y="148041"/>
                  </a:lnTo>
                  <a:lnTo>
                    <a:pt x="209523" y="178763"/>
                  </a:lnTo>
                  <a:lnTo>
                    <a:pt x="226927" y="185392"/>
                  </a:lnTo>
                  <a:lnTo>
                    <a:pt x="227587" y="186242"/>
                  </a:lnTo>
                  <a:lnTo>
                    <a:pt x="203635" y="196923"/>
                  </a:lnTo>
                  <a:lnTo>
                    <a:pt x="203114" y="198688"/>
                  </a:lnTo>
                  <a:lnTo>
                    <a:pt x="201702" y="205089"/>
                  </a:lnTo>
                  <a:lnTo>
                    <a:pt x="200955" y="207629"/>
                  </a:lnTo>
                  <a:lnTo>
                    <a:pt x="200206" y="208188"/>
                  </a:lnTo>
                  <a:lnTo>
                    <a:pt x="259684" y="208188"/>
                  </a:lnTo>
                  <a:lnTo>
                    <a:pt x="272266" y="183855"/>
                  </a:lnTo>
                  <a:lnTo>
                    <a:pt x="279387" y="139699"/>
                  </a:lnTo>
                  <a:lnTo>
                    <a:pt x="277127" y="125689"/>
                  </a:lnTo>
                  <a:close/>
                </a:path>
                <a:path w="279400" h="279400">
                  <a:moveTo>
                    <a:pt x="93359" y="125803"/>
                  </a:moveTo>
                  <a:lnTo>
                    <a:pt x="77702" y="125803"/>
                  </a:lnTo>
                  <a:lnTo>
                    <a:pt x="78388" y="125943"/>
                  </a:lnTo>
                  <a:lnTo>
                    <a:pt x="82337" y="127797"/>
                  </a:lnTo>
                  <a:lnTo>
                    <a:pt x="85385" y="128597"/>
                  </a:lnTo>
                  <a:lnTo>
                    <a:pt x="91634" y="128597"/>
                  </a:lnTo>
                  <a:lnTo>
                    <a:pt x="93424" y="126870"/>
                  </a:lnTo>
                  <a:lnTo>
                    <a:pt x="93359" y="125803"/>
                  </a:lnTo>
                  <a:close/>
                </a:path>
                <a:path w="279400" h="279400">
                  <a:moveTo>
                    <a:pt x="253134" y="58544"/>
                  </a:moveTo>
                  <a:lnTo>
                    <a:pt x="141392" y="58544"/>
                  </a:lnTo>
                  <a:lnTo>
                    <a:pt x="149477" y="59253"/>
                  </a:lnTo>
                  <a:lnTo>
                    <a:pt x="161193" y="62751"/>
                  </a:lnTo>
                  <a:lnTo>
                    <a:pt x="173646" y="71010"/>
                  </a:lnTo>
                  <a:lnTo>
                    <a:pt x="184106" y="86078"/>
                  </a:lnTo>
                  <a:lnTo>
                    <a:pt x="186140" y="93516"/>
                  </a:lnTo>
                  <a:lnTo>
                    <a:pt x="186861" y="102484"/>
                  </a:lnTo>
                  <a:lnTo>
                    <a:pt x="186731" y="112108"/>
                  </a:lnTo>
                  <a:lnTo>
                    <a:pt x="186172" y="122019"/>
                  </a:lnTo>
                  <a:lnTo>
                    <a:pt x="185957" y="125321"/>
                  </a:lnTo>
                  <a:lnTo>
                    <a:pt x="185893" y="126870"/>
                  </a:lnTo>
                  <a:lnTo>
                    <a:pt x="187519" y="128457"/>
                  </a:lnTo>
                  <a:lnTo>
                    <a:pt x="190821" y="128584"/>
                  </a:lnTo>
                  <a:lnTo>
                    <a:pt x="193310" y="128496"/>
                  </a:lnTo>
                  <a:lnTo>
                    <a:pt x="196193" y="127695"/>
                  </a:lnTo>
                  <a:lnTo>
                    <a:pt x="200269" y="125778"/>
                  </a:lnTo>
                  <a:lnTo>
                    <a:pt x="201285" y="125689"/>
                  </a:lnTo>
                  <a:lnTo>
                    <a:pt x="277127" y="125689"/>
                  </a:lnTo>
                  <a:lnTo>
                    <a:pt x="272266" y="95544"/>
                  </a:lnTo>
                  <a:lnTo>
                    <a:pt x="253134" y="58544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78220" y="11707546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55" y="272277"/>
                  </a:lnTo>
                  <a:lnTo>
                    <a:pt x="222204" y="252445"/>
                  </a:lnTo>
                  <a:lnTo>
                    <a:pt x="252445" y="222204"/>
                  </a:lnTo>
                  <a:lnTo>
                    <a:pt x="272277" y="183855"/>
                  </a:lnTo>
                  <a:lnTo>
                    <a:pt x="279400" y="139699"/>
                  </a:lnTo>
                  <a:lnTo>
                    <a:pt x="272277" y="95544"/>
                  </a:lnTo>
                  <a:lnTo>
                    <a:pt x="252445" y="57195"/>
                  </a:lnTo>
                  <a:lnTo>
                    <a:pt x="222204" y="26954"/>
                  </a:lnTo>
                  <a:lnTo>
                    <a:pt x="183855" y="7122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34908" y="118328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3" y="0"/>
                  </a:moveTo>
                  <a:lnTo>
                    <a:pt x="63" y="228"/>
                  </a:lnTo>
                  <a:lnTo>
                    <a:pt x="203" y="317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78214" y="11707546"/>
              <a:ext cx="280035" cy="279400"/>
            </a:xfrm>
            <a:custGeom>
              <a:avLst/>
              <a:gdLst/>
              <a:ahLst/>
              <a:cxnLst/>
              <a:rect l="l" t="t" r="r" b="b"/>
              <a:pathLst>
                <a:path w="280034" h="279400">
                  <a:moveTo>
                    <a:pt x="139700" y="0"/>
                  </a:moveTo>
                  <a:lnTo>
                    <a:pt x="95544" y="7122"/>
                  </a:lnTo>
                  <a:lnTo>
                    <a:pt x="57195" y="26954"/>
                  </a:lnTo>
                  <a:lnTo>
                    <a:pt x="26954" y="57195"/>
                  </a:lnTo>
                  <a:lnTo>
                    <a:pt x="7122" y="95544"/>
                  </a:lnTo>
                  <a:lnTo>
                    <a:pt x="0" y="139699"/>
                  </a:lnTo>
                  <a:lnTo>
                    <a:pt x="7122" y="183855"/>
                  </a:lnTo>
                  <a:lnTo>
                    <a:pt x="26954" y="222204"/>
                  </a:lnTo>
                  <a:lnTo>
                    <a:pt x="57195" y="252445"/>
                  </a:lnTo>
                  <a:lnTo>
                    <a:pt x="95544" y="272277"/>
                  </a:lnTo>
                  <a:lnTo>
                    <a:pt x="139700" y="279399"/>
                  </a:lnTo>
                  <a:lnTo>
                    <a:pt x="183861" y="272277"/>
                  </a:lnTo>
                  <a:lnTo>
                    <a:pt x="222214" y="252445"/>
                  </a:lnTo>
                  <a:lnTo>
                    <a:pt x="252457" y="222204"/>
                  </a:lnTo>
                  <a:lnTo>
                    <a:pt x="260044" y="207533"/>
                  </a:lnTo>
                  <a:lnTo>
                    <a:pt x="75644" y="207533"/>
                  </a:lnTo>
                  <a:lnTo>
                    <a:pt x="75644" y="111813"/>
                  </a:lnTo>
                  <a:lnTo>
                    <a:pt x="173131" y="111813"/>
                  </a:lnTo>
                  <a:lnTo>
                    <a:pt x="174575" y="111115"/>
                  </a:lnTo>
                  <a:lnTo>
                    <a:pt x="185587" y="109565"/>
                  </a:lnTo>
                  <a:lnTo>
                    <a:pt x="274551" y="109565"/>
                  </a:lnTo>
                  <a:lnTo>
                    <a:pt x="272804" y="98732"/>
                  </a:lnTo>
                  <a:lnTo>
                    <a:pt x="80673" y="98732"/>
                  </a:lnTo>
                  <a:lnTo>
                    <a:pt x="73777" y="91366"/>
                  </a:lnTo>
                  <a:lnTo>
                    <a:pt x="73777" y="72786"/>
                  </a:lnTo>
                  <a:lnTo>
                    <a:pt x="80901" y="65636"/>
                  </a:lnTo>
                  <a:lnTo>
                    <a:pt x="256822" y="65636"/>
                  </a:lnTo>
                  <a:lnTo>
                    <a:pt x="252457" y="57195"/>
                  </a:lnTo>
                  <a:lnTo>
                    <a:pt x="222214" y="26954"/>
                  </a:lnTo>
                  <a:lnTo>
                    <a:pt x="183861" y="7122"/>
                  </a:lnTo>
                  <a:lnTo>
                    <a:pt x="139700" y="0"/>
                  </a:lnTo>
                  <a:close/>
                </a:path>
                <a:path w="280034" h="279400">
                  <a:moveTo>
                    <a:pt x="125085" y="111813"/>
                  </a:moveTo>
                  <a:lnTo>
                    <a:pt x="107482" y="111813"/>
                  </a:lnTo>
                  <a:lnTo>
                    <a:pt x="107482" y="207533"/>
                  </a:lnTo>
                  <a:lnTo>
                    <a:pt x="125085" y="207533"/>
                  </a:lnTo>
                  <a:lnTo>
                    <a:pt x="125316" y="156314"/>
                  </a:lnTo>
                  <a:lnTo>
                    <a:pt x="125197" y="115015"/>
                  </a:lnTo>
                  <a:lnTo>
                    <a:pt x="125085" y="111813"/>
                  </a:lnTo>
                  <a:close/>
                </a:path>
                <a:path w="280034" h="279400">
                  <a:moveTo>
                    <a:pt x="174272" y="134660"/>
                  </a:moveTo>
                  <a:lnTo>
                    <a:pt x="165496" y="134660"/>
                  </a:lnTo>
                  <a:lnTo>
                    <a:pt x="160251" y="140604"/>
                  </a:lnTo>
                  <a:lnTo>
                    <a:pt x="157114" y="148363"/>
                  </a:lnTo>
                  <a:lnTo>
                    <a:pt x="156898" y="151183"/>
                  </a:lnTo>
                  <a:lnTo>
                    <a:pt x="156898" y="207533"/>
                  </a:lnTo>
                  <a:lnTo>
                    <a:pt x="190401" y="207533"/>
                  </a:lnTo>
                  <a:lnTo>
                    <a:pt x="190401" y="156314"/>
                  </a:lnTo>
                  <a:lnTo>
                    <a:pt x="189502" y="147503"/>
                  </a:lnTo>
                  <a:lnTo>
                    <a:pt x="186661" y="140662"/>
                  </a:lnTo>
                  <a:lnTo>
                    <a:pt x="181657" y="136234"/>
                  </a:lnTo>
                  <a:lnTo>
                    <a:pt x="174272" y="134660"/>
                  </a:lnTo>
                  <a:close/>
                </a:path>
                <a:path w="280034" h="279400">
                  <a:moveTo>
                    <a:pt x="274551" y="109565"/>
                  </a:moveTo>
                  <a:lnTo>
                    <a:pt x="185587" y="109565"/>
                  </a:lnTo>
                  <a:lnTo>
                    <a:pt x="200142" y="112160"/>
                  </a:lnTo>
                  <a:lnTo>
                    <a:pt x="211756" y="120074"/>
                  </a:lnTo>
                  <a:lnTo>
                    <a:pt x="219445" y="133504"/>
                  </a:lnTo>
                  <a:lnTo>
                    <a:pt x="222227" y="152643"/>
                  </a:lnTo>
                  <a:lnTo>
                    <a:pt x="222227" y="207533"/>
                  </a:lnTo>
                  <a:lnTo>
                    <a:pt x="260044" y="207533"/>
                  </a:lnTo>
                  <a:lnTo>
                    <a:pt x="272290" y="183855"/>
                  </a:lnTo>
                  <a:lnTo>
                    <a:pt x="279412" y="139699"/>
                  </a:lnTo>
                  <a:lnTo>
                    <a:pt x="274551" y="109565"/>
                  </a:lnTo>
                  <a:close/>
                </a:path>
                <a:path w="280034" h="279400">
                  <a:moveTo>
                    <a:pt x="173131" y="111813"/>
                  </a:moveTo>
                  <a:lnTo>
                    <a:pt x="156898" y="111813"/>
                  </a:lnTo>
                  <a:lnTo>
                    <a:pt x="156898" y="125351"/>
                  </a:lnTo>
                  <a:lnTo>
                    <a:pt x="160795" y="120136"/>
                  </a:lnTo>
                  <a:lnTo>
                    <a:pt x="166499" y="115015"/>
                  </a:lnTo>
                  <a:lnTo>
                    <a:pt x="173131" y="111813"/>
                  </a:lnTo>
                  <a:close/>
                </a:path>
                <a:path w="280034" h="279400">
                  <a:moveTo>
                    <a:pt x="256822" y="65636"/>
                  </a:moveTo>
                  <a:lnTo>
                    <a:pt x="102656" y="65636"/>
                  </a:lnTo>
                  <a:lnTo>
                    <a:pt x="109362" y="72786"/>
                  </a:lnTo>
                  <a:lnTo>
                    <a:pt x="109553" y="82184"/>
                  </a:lnTo>
                  <a:lnTo>
                    <a:pt x="109553" y="91366"/>
                  </a:lnTo>
                  <a:lnTo>
                    <a:pt x="102656" y="98732"/>
                  </a:lnTo>
                  <a:lnTo>
                    <a:pt x="272804" y="98732"/>
                  </a:lnTo>
                  <a:lnTo>
                    <a:pt x="272290" y="95544"/>
                  </a:lnTo>
                  <a:lnTo>
                    <a:pt x="256822" y="65636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6050" y="2641471"/>
            <a:ext cx="0" cy="704215"/>
          </a:xfrm>
          <a:custGeom>
            <a:avLst/>
            <a:gdLst/>
            <a:ahLst/>
            <a:cxnLst/>
            <a:rect l="l" t="t" r="r" b="b"/>
            <a:pathLst>
              <a:path h="704214">
                <a:moveTo>
                  <a:pt x="0" y="704215"/>
                </a:moveTo>
                <a:lnTo>
                  <a:pt x="0" y="0"/>
                </a:lnTo>
              </a:path>
            </a:pathLst>
          </a:custGeom>
          <a:ln w="25400">
            <a:solidFill>
              <a:srgbClr val="193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695950" y="3778250"/>
            <a:ext cx="4863465" cy="769620"/>
          </a:xfrm>
          <a:prstGeom prst="rect">
            <a:avLst/>
          </a:prstGeom>
          <a:solidFill>
            <a:srgbClr val="A2D5ED"/>
          </a:solidFill>
        </p:spPr>
        <p:txBody>
          <a:bodyPr vert="horz" wrap="square" lIns="0" tIns="217170" rIns="0" bIns="0" rtlCol="0">
            <a:spAutoFit/>
          </a:bodyPr>
          <a:lstStyle/>
          <a:p>
            <a:pPr marL="339725" indent="-163830">
              <a:lnSpc>
                <a:spcPct val="100000"/>
              </a:lnSpc>
              <a:spcBef>
                <a:spcPts val="1710"/>
              </a:spcBef>
              <a:buSzPct val="90909"/>
              <a:buFont typeface="Gotham-Book"/>
              <a:buChar char="•"/>
              <a:tabLst>
                <a:tab pos="340360" algn="l"/>
              </a:tabLst>
            </a:pPr>
            <a:r>
              <a:rPr sz="2200" b="1" spc="15" dirty="0">
                <a:solidFill>
                  <a:srgbClr val="193966"/>
                </a:solidFill>
                <a:latin typeface="Gotham"/>
                <a:cs typeface="Gotham"/>
              </a:rPr>
              <a:t>FREE</a:t>
            </a:r>
            <a:r>
              <a:rPr sz="2200" b="1" spc="45" dirty="0">
                <a:solidFill>
                  <a:srgbClr val="193966"/>
                </a:solidFill>
                <a:latin typeface="Gotham"/>
                <a:cs typeface="Gotham"/>
              </a:rPr>
              <a:t> </a:t>
            </a:r>
            <a:r>
              <a:rPr sz="2200" b="1" spc="-25" dirty="0">
                <a:solidFill>
                  <a:srgbClr val="193966"/>
                </a:solidFill>
                <a:latin typeface="Gotham"/>
                <a:cs typeface="Gotham"/>
              </a:rPr>
              <a:t>APPLICATION</a:t>
            </a:r>
            <a:endParaRPr sz="2200">
              <a:latin typeface="Gotham"/>
              <a:cs typeface="Gotha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95950" y="4751920"/>
            <a:ext cx="4863465" cy="769620"/>
          </a:xfrm>
          <a:prstGeom prst="rect">
            <a:avLst/>
          </a:prstGeom>
          <a:solidFill>
            <a:srgbClr val="A2D5ED"/>
          </a:solidFill>
        </p:spPr>
        <p:txBody>
          <a:bodyPr vert="horz" wrap="square" lIns="0" tIns="217170" rIns="0" bIns="0" rtlCol="0">
            <a:spAutoFit/>
          </a:bodyPr>
          <a:lstStyle/>
          <a:p>
            <a:pPr marL="339725" indent="-163830">
              <a:lnSpc>
                <a:spcPct val="100000"/>
              </a:lnSpc>
              <a:spcBef>
                <a:spcPts val="1710"/>
              </a:spcBef>
              <a:buSzPct val="90909"/>
              <a:buFont typeface="Gotham-Book"/>
              <a:buChar char="•"/>
              <a:tabLst>
                <a:tab pos="340360" algn="l"/>
              </a:tabLst>
            </a:pPr>
            <a:r>
              <a:rPr sz="2200" b="1" spc="25" dirty="0">
                <a:solidFill>
                  <a:srgbClr val="193966"/>
                </a:solidFill>
                <a:latin typeface="Gotham"/>
                <a:cs typeface="Gotham"/>
              </a:rPr>
              <a:t>NO</a:t>
            </a:r>
            <a:r>
              <a:rPr sz="2200" b="1" spc="45" dirty="0">
                <a:solidFill>
                  <a:srgbClr val="193966"/>
                </a:solidFill>
                <a:latin typeface="Gotham"/>
                <a:cs typeface="Gotham"/>
              </a:rPr>
              <a:t> </a:t>
            </a:r>
            <a:r>
              <a:rPr sz="2200" b="1" spc="-105" dirty="0">
                <a:solidFill>
                  <a:srgbClr val="193966"/>
                </a:solidFill>
                <a:latin typeface="Gotham"/>
                <a:cs typeface="Gotham"/>
              </a:rPr>
              <a:t>ESSAY</a:t>
            </a:r>
            <a:endParaRPr sz="2200">
              <a:latin typeface="Gotham"/>
              <a:cs typeface="Gotha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95950" y="5702300"/>
            <a:ext cx="4863465" cy="769620"/>
          </a:xfrm>
          <a:prstGeom prst="rect">
            <a:avLst/>
          </a:prstGeom>
          <a:solidFill>
            <a:srgbClr val="A2D5ED"/>
          </a:solidFill>
        </p:spPr>
        <p:txBody>
          <a:bodyPr vert="horz" wrap="square" lIns="0" tIns="217804" rIns="0" bIns="0" rtlCol="0">
            <a:spAutoFit/>
          </a:bodyPr>
          <a:lstStyle/>
          <a:p>
            <a:pPr marL="339725" indent="-163830">
              <a:lnSpc>
                <a:spcPct val="100000"/>
              </a:lnSpc>
              <a:spcBef>
                <a:spcPts val="1714"/>
              </a:spcBef>
              <a:buSzPct val="90909"/>
              <a:buFont typeface="Gotham-Book"/>
              <a:buChar char="•"/>
              <a:tabLst>
                <a:tab pos="340360" algn="l"/>
              </a:tabLst>
            </a:pPr>
            <a:r>
              <a:rPr sz="2200" b="1" spc="25" dirty="0">
                <a:solidFill>
                  <a:srgbClr val="193966"/>
                </a:solidFill>
                <a:latin typeface="Gotham"/>
                <a:cs typeface="Gotham"/>
              </a:rPr>
              <a:t>NO</a:t>
            </a:r>
            <a:r>
              <a:rPr sz="2200" b="1" spc="45" dirty="0">
                <a:solidFill>
                  <a:srgbClr val="193966"/>
                </a:solidFill>
                <a:latin typeface="Gotham"/>
                <a:cs typeface="Gotham"/>
              </a:rPr>
              <a:t> </a:t>
            </a:r>
            <a:r>
              <a:rPr sz="2200" b="1" spc="-10" dirty="0">
                <a:solidFill>
                  <a:srgbClr val="193966"/>
                </a:solidFill>
                <a:latin typeface="Gotham"/>
                <a:cs typeface="Gotham"/>
              </a:rPr>
              <a:t>COMMITMENT</a:t>
            </a:r>
            <a:endParaRPr sz="2200">
              <a:latin typeface="Gotham"/>
              <a:cs typeface="Gotha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97513" y="2218550"/>
            <a:ext cx="6261100" cy="5982023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020444">
              <a:lnSpc>
                <a:spcPct val="100000"/>
              </a:lnSpc>
              <a:spcBef>
                <a:spcPts val="2475"/>
              </a:spcBef>
            </a:pPr>
            <a:r>
              <a:rPr sz="2800" spc="175" dirty="0">
                <a:solidFill>
                  <a:srgbClr val="193966"/>
                </a:solidFill>
                <a:latin typeface="Gotham-Medium"/>
                <a:cs typeface="Gotham-Medium"/>
              </a:rPr>
              <a:t>WHERE</a:t>
            </a:r>
            <a:endParaRPr sz="2800" dirty="0">
              <a:latin typeface="Gotham-Medium"/>
              <a:cs typeface="Gotham-Medium"/>
            </a:endParaRPr>
          </a:p>
          <a:p>
            <a:pPr marL="1020444">
              <a:lnSpc>
                <a:spcPct val="100000"/>
              </a:lnSpc>
              <a:spcBef>
                <a:spcPts val="240"/>
              </a:spcBef>
              <a:tabLst>
                <a:tab pos="1790700" algn="l"/>
              </a:tabLst>
            </a:pPr>
            <a:r>
              <a:rPr sz="2800" spc="100" dirty="0">
                <a:solidFill>
                  <a:srgbClr val="193966"/>
                </a:solidFill>
                <a:latin typeface="Gotham-Medium"/>
                <a:cs typeface="Gotham-Medium"/>
              </a:rPr>
              <a:t>DO	</a:t>
            </a:r>
            <a:r>
              <a:rPr sz="2800" dirty="0">
                <a:solidFill>
                  <a:srgbClr val="193966"/>
                </a:solidFill>
                <a:latin typeface="Gotham-Medium"/>
                <a:cs typeface="Gotham-Medium"/>
              </a:rPr>
              <a:t>I</a:t>
            </a:r>
            <a:r>
              <a:rPr sz="2800" spc="275" dirty="0">
                <a:solidFill>
                  <a:srgbClr val="193966"/>
                </a:solidFill>
                <a:latin typeface="Gotham-Medium"/>
                <a:cs typeface="Gotham-Medium"/>
              </a:rPr>
              <a:t> </a:t>
            </a:r>
            <a:r>
              <a:rPr sz="2800" spc="40" dirty="0">
                <a:solidFill>
                  <a:srgbClr val="193966"/>
                </a:solidFill>
                <a:latin typeface="Gotham-Medium"/>
                <a:cs typeface="Gotham-Medium"/>
              </a:rPr>
              <a:t>BEGIN</a:t>
            </a:r>
            <a:endParaRPr sz="2800" dirty="0">
              <a:latin typeface="Gotham-Medium"/>
              <a:cs typeface="Gotham-Medium"/>
            </a:endParaRPr>
          </a:p>
          <a:p>
            <a:pPr>
              <a:lnSpc>
                <a:spcPct val="100000"/>
              </a:lnSpc>
            </a:pPr>
            <a:endParaRPr sz="3600" dirty="0">
              <a:latin typeface="Gotham-Medium"/>
              <a:cs typeface="Gotham-Medium"/>
            </a:endParaRPr>
          </a:p>
          <a:p>
            <a:pPr>
              <a:lnSpc>
                <a:spcPct val="100000"/>
              </a:lnSpc>
            </a:pPr>
            <a:endParaRPr sz="3600" dirty="0">
              <a:latin typeface="Gotham-Medium"/>
              <a:cs typeface="Gotham-Medium"/>
            </a:endParaRPr>
          </a:p>
          <a:p>
            <a:pPr>
              <a:lnSpc>
                <a:spcPct val="100000"/>
              </a:lnSpc>
            </a:pPr>
            <a:endParaRPr sz="3600" dirty="0">
              <a:latin typeface="Gotham-Medium"/>
              <a:cs typeface="Gotham-Medium"/>
            </a:endParaRPr>
          </a:p>
          <a:p>
            <a:pPr>
              <a:lnSpc>
                <a:spcPct val="100000"/>
              </a:lnSpc>
            </a:pPr>
            <a:endParaRPr sz="3600" dirty="0">
              <a:latin typeface="Gotham-Medium"/>
              <a:cs typeface="Gotham-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 dirty="0">
              <a:latin typeface="Gotham-Medium"/>
              <a:cs typeface="Gotham-Medium"/>
            </a:endParaRPr>
          </a:p>
          <a:p>
            <a:pPr algn="ctr">
              <a:lnSpc>
                <a:spcPct val="100000"/>
              </a:lnSpc>
            </a:pPr>
            <a:endParaRPr lang="en-US" sz="1600" dirty="0">
              <a:solidFill>
                <a:srgbClr val="193966"/>
              </a:solidFill>
              <a:latin typeface="Gotham-Book"/>
              <a:cs typeface="Gotham-Book"/>
            </a:endParaRPr>
          </a:p>
          <a:p>
            <a:pPr algn="ctr">
              <a:lnSpc>
                <a:spcPct val="100000"/>
              </a:lnSpc>
            </a:pPr>
            <a:endParaRPr lang="en-US" sz="1600" dirty="0">
              <a:solidFill>
                <a:srgbClr val="193966"/>
              </a:solidFill>
              <a:latin typeface="Gotham-Book"/>
              <a:cs typeface="Gotham-Book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193966"/>
                </a:solidFill>
                <a:latin typeface="Gotham-Book"/>
                <a:cs typeface="Gotham-Book"/>
              </a:rPr>
              <a:t>“The </a:t>
            </a:r>
            <a:r>
              <a:rPr sz="1600" spc="-15" dirty="0">
                <a:solidFill>
                  <a:srgbClr val="193966"/>
                </a:solidFill>
                <a:latin typeface="Gotham-Book"/>
                <a:cs typeface="Gotham-Book"/>
              </a:rPr>
              <a:t>secret of getting </a:t>
            </a:r>
            <a:r>
              <a:rPr sz="1600" spc="-5" dirty="0">
                <a:solidFill>
                  <a:srgbClr val="193966"/>
                </a:solidFill>
                <a:latin typeface="Gotham-Book"/>
                <a:cs typeface="Gotham-Book"/>
              </a:rPr>
              <a:t>ahead </a:t>
            </a:r>
            <a:r>
              <a:rPr sz="1600" spc="-10" dirty="0">
                <a:solidFill>
                  <a:srgbClr val="193966"/>
                </a:solidFill>
                <a:latin typeface="Gotham-Book"/>
                <a:cs typeface="Gotham-Book"/>
              </a:rPr>
              <a:t>is </a:t>
            </a:r>
            <a:r>
              <a:rPr sz="1600" spc="-15" dirty="0">
                <a:solidFill>
                  <a:srgbClr val="193966"/>
                </a:solidFill>
                <a:latin typeface="Gotham-Book"/>
                <a:cs typeface="Gotham-Book"/>
              </a:rPr>
              <a:t>getting</a:t>
            </a:r>
            <a:r>
              <a:rPr sz="1600" spc="50" dirty="0">
                <a:solidFill>
                  <a:srgbClr val="193966"/>
                </a:solidFill>
                <a:latin typeface="Gotham-Book"/>
                <a:cs typeface="Gotham-Book"/>
              </a:rPr>
              <a:t> </a:t>
            </a:r>
            <a:r>
              <a:rPr sz="1600" spc="-10" dirty="0">
                <a:solidFill>
                  <a:srgbClr val="193966"/>
                </a:solidFill>
                <a:latin typeface="Gotham-Book"/>
                <a:cs typeface="Gotham-Book"/>
              </a:rPr>
              <a:t>started.”</a:t>
            </a:r>
            <a:endParaRPr sz="1600" dirty="0">
              <a:latin typeface="Gotham-Book"/>
              <a:cs typeface="Gotham-Book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600" dirty="0">
                <a:solidFill>
                  <a:srgbClr val="193966"/>
                </a:solidFill>
                <a:latin typeface="Gotham-Book"/>
                <a:cs typeface="Gotham-Book"/>
              </a:rPr>
              <a:t>- </a:t>
            </a:r>
            <a:r>
              <a:rPr sz="1600" spc="-5" dirty="0">
                <a:solidFill>
                  <a:srgbClr val="193966"/>
                </a:solidFill>
                <a:latin typeface="Gotham-Book"/>
                <a:cs typeface="Gotham-Book"/>
              </a:rPr>
              <a:t>Mark </a:t>
            </a:r>
            <a:r>
              <a:rPr sz="1600" spc="-45" dirty="0">
                <a:solidFill>
                  <a:srgbClr val="193966"/>
                </a:solidFill>
                <a:latin typeface="Gotham-Book"/>
                <a:cs typeface="Gotham-Book"/>
              </a:rPr>
              <a:t>Twain</a:t>
            </a:r>
            <a:endParaRPr sz="1600" dirty="0">
              <a:latin typeface="Gotham-Book"/>
              <a:cs typeface="Gotham-Book"/>
            </a:endParaRPr>
          </a:p>
          <a:p>
            <a:pPr>
              <a:lnSpc>
                <a:spcPct val="110000"/>
              </a:lnSpc>
              <a:spcBef>
                <a:spcPts val="10"/>
              </a:spcBef>
            </a:pPr>
            <a:endParaRPr sz="2800" dirty="0">
              <a:latin typeface="Gotham-Book"/>
              <a:cs typeface="Gotham-Book"/>
            </a:endParaRPr>
          </a:p>
          <a:p>
            <a:pPr marR="56515" algn="ctr">
              <a:lnSpc>
                <a:spcPct val="100000"/>
              </a:lnSpc>
            </a:pPr>
            <a:r>
              <a:rPr sz="2300" b="1" spc="-15" dirty="0">
                <a:solidFill>
                  <a:srgbClr val="FFFFFF"/>
                </a:solidFill>
                <a:latin typeface="Gotham"/>
                <a:cs typeface="Gotham"/>
                <a:hlinkClick r:id="rId14"/>
              </a:rPr>
              <a:t>APPLY</a:t>
            </a:r>
            <a:r>
              <a:rPr sz="2300" b="1" spc="145" dirty="0">
                <a:solidFill>
                  <a:srgbClr val="FFFFFF"/>
                </a:solidFill>
                <a:latin typeface="Gotham"/>
                <a:cs typeface="Gotham"/>
                <a:hlinkClick r:id="rId14"/>
              </a:rPr>
              <a:t> </a:t>
            </a:r>
            <a:r>
              <a:rPr sz="2300" b="1" spc="65" dirty="0">
                <a:solidFill>
                  <a:srgbClr val="FFFFFF"/>
                </a:solidFill>
                <a:latin typeface="Gotham"/>
                <a:cs typeface="Gotham"/>
                <a:hlinkClick r:id="rId14"/>
              </a:rPr>
              <a:t>ONLINE</a:t>
            </a:r>
            <a:endParaRPr sz="2300" dirty="0">
              <a:latin typeface="Gotham"/>
              <a:cs typeface="Gotham"/>
            </a:endParaRPr>
          </a:p>
        </p:txBody>
      </p:sp>
      <p:sp>
        <p:nvSpPr>
          <p:cNvPr id="44" name="object 44" descr="clipart outline image of a hand clicking the apply online link"/>
          <p:cNvSpPr/>
          <p:nvPr/>
        </p:nvSpPr>
        <p:spPr>
          <a:xfrm>
            <a:off x="10249160" y="8079328"/>
            <a:ext cx="699826" cy="6237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462049" y="11158459"/>
            <a:ext cx="3332479" cy="308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10" dirty="0">
                <a:solidFill>
                  <a:srgbClr val="FFFFFF"/>
                </a:solidFill>
                <a:latin typeface="Gotham-Book"/>
                <a:cs typeface="Gotham-Book"/>
              </a:rPr>
              <a:t>for </a:t>
            </a:r>
            <a:r>
              <a:rPr sz="1800" spc="15" dirty="0">
                <a:solidFill>
                  <a:srgbClr val="FFFFFF"/>
                </a:solidFill>
                <a:latin typeface="Gotham-Book"/>
                <a:cs typeface="Gotham-Book"/>
              </a:rPr>
              <a:t>more</a:t>
            </a:r>
            <a:r>
              <a:rPr sz="1800" spc="65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Gotham-Book"/>
                <a:cs typeface="Gotham-Book"/>
                <a:hlinkClick r:id="rId16"/>
              </a:rPr>
              <a:t>go.ocean.edu/start</a:t>
            </a:r>
            <a:endParaRPr sz="1800">
              <a:latin typeface="Gotham-Book"/>
              <a:cs typeface="Gotham-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7288" y="11627383"/>
            <a:ext cx="4145279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OCEAN </a:t>
            </a:r>
            <a:r>
              <a:rPr sz="1300" spc="65" dirty="0">
                <a:solidFill>
                  <a:srgbClr val="FFFFFF"/>
                </a:solidFill>
                <a:latin typeface="Gotham-Medium"/>
                <a:cs typeface="Gotham-Medium"/>
              </a:rPr>
              <a:t>COUNTY </a:t>
            </a: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COLLEGE</a:t>
            </a:r>
            <a:r>
              <a:rPr sz="1300" spc="335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Gotham-Medium"/>
                <a:cs typeface="Gotham-Medium"/>
              </a:rPr>
              <a:t>HUB</a:t>
            </a:r>
            <a:endParaRPr sz="1300">
              <a:latin typeface="Gotham-Medium"/>
              <a:cs typeface="Gotham-Medium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(732) </a:t>
            </a:r>
            <a:r>
              <a:rPr sz="1100" spc="15" dirty="0">
                <a:solidFill>
                  <a:srgbClr val="FFFFFF"/>
                </a:solidFill>
                <a:latin typeface="Gotham-Medium"/>
                <a:cs typeface="Gotham-Medium"/>
              </a:rPr>
              <a:t>255-0482 </a:t>
            </a: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• 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  <a:hlinkClick r:id="rId17"/>
              </a:rPr>
              <a:t>HUB@ocean.edu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100" dirty="0">
                <a:solidFill>
                  <a:srgbClr val="FFFFFF"/>
                </a:solidFill>
                <a:latin typeface="Gotham-Medium"/>
                <a:cs typeface="Gotham-Medium"/>
              </a:rPr>
              <a:t>•</a:t>
            </a:r>
            <a:r>
              <a:rPr sz="1100" spc="10" dirty="0">
                <a:solidFill>
                  <a:srgbClr val="FFFFFF"/>
                </a:solidFill>
                <a:latin typeface="Gotham-Medium"/>
                <a:cs typeface="Gotham-Medium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Gotham-Medium"/>
                <a:cs typeface="Gotham-Medium"/>
                <a:hlinkClick r:id="rId18"/>
              </a:rPr>
              <a:t>go.ocean.edu/hub</a:t>
            </a:r>
            <a:endParaRPr sz="1100">
              <a:latin typeface="Gotham-Medium"/>
              <a:cs typeface="Gotham-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295</Words>
  <Application>Microsoft Office PowerPoint</Application>
  <PresentationFormat>Custom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Gotham</vt:lpstr>
      <vt:lpstr>Gotham-Book</vt:lpstr>
      <vt:lpstr>Gotham-Medium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Jaimee Nadzan</dc:creator>
  <cp:lastModifiedBy>Jaimee Nadzan</cp:lastModifiedBy>
  <cp:revision>7</cp:revision>
  <dcterms:created xsi:type="dcterms:W3CDTF">2020-11-03T21:11:17Z</dcterms:created>
  <dcterms:modified xsi:type="dcterms:W3CDTF">2020-11-18T19:24:38Z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2020-11-03T00:00:00Z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2020-11-03T00:00:00Z</vt:filetime>
  </property>
</Properties>
</file>