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6256000" cy="12192000"/>
  <p:notesSz cx="16256000" cy="12192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1422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3779520"/>
            <a:ext cx="13817600" cy="256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6827520"/>
            <a:ext cx="11379200" cy="304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193966"/>
                </a:solidFill>
                <a:latin typeface="Gotham-Medium"/>
                <a:cs typeface="Gotham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193966"/>
                </a:solidFill>
                <a:latin typeface="Gotham-Medium"/>
                <a:cs typeface="Gotham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804160"/>
            <a:ext cx="7071360" cy="8046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804160"/>
            <a:ext cx="7071360" cy="8046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193966"/>
                </a:solidFill>
                <a:latin typeface="Gotham-Medium"/>
                <a:cs typeface="Gotham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97513" y="1013777"/>
            <a:ext cx="6261100" cy="868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193966"/>
                </a:solidFill>
                <a:latin typeface="Gotham-Medium"/>
                <a:cs typeface="Gotham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2800" y="2804160"/>
            <a:ext cx="14630400" cy="8046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11338560"/>
            <a:ext cx="5201920" cy="609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11338560"/>
            <a:ext cx="3738880" cy="609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11338560"/>
            <a:ext cx="3738880" cy="609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hyperlink" Target="http://go.ocean.edu/hub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hyperlink" Target="mailto:HUB@ocean.edu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://fafsa.ed.gov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5.png"/><Relationship Id="rId16" Type="http://schemas.openxmlformats.org/officeDocument/2006/relationships/hyperlink" Target="http://go.ocean.edu/hu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hyperlink" Target="mailto:HUB@ocean.edu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hyperlink" Target="http://go.ocean.edu/hub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hyperlink" Target="mailto:HUB@ocean.edu" TargetMode="External"/><Relationship Id="rId2" Type="http://schemas.openxmlformats.org/officeDocument/2006/relationships/image" Target="../media/image17.png"/><Relationship Id="rId16" Type="http://schemas.openxmlformats.org/officeDocument/2006/relationships/hyperlink" Target="http://HESA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njfams.hesaa.org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6" Type="http://schemas.openxmlformats.org/officeDocument/2006/relationships/hyperlink" Target="http://go.ocean.edu/hub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mailto:HUB@ocean.edu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hyperlink" Target="https://www.ocean.edu/admission_and_aid/financial-aid-office-information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4.png"/><Relationship Id="rId2" Type="http://schemas.openxmlformats.org/officeDocument/2006/relationships/image" Target="../media/image21.png"/><Relationship Id="rId16" Type="http://schemas.openxmlformats.org/officeDocument/2006/relationships/image" Target="../media/image23.png"/><Relationship Id="rId20" Type="http://schemas.openxmlformats.org/officeDocument/2006/relationships/hyperlink" Target="http://go.ocean.edu/hub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mailto:HUB@ocean.edu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students walking outside the gateway building in the fall"/>
          <p:cNvSpPr/>
          <p:nvPr/>
        </p:nvSpPr>
        <p:spPr>
          <a:xfrm>
            <a:off x="0" y="0"/>
            <a:ext cx="16256000" cy="1219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10937" y="838200"/>
            <a:ext cx="6634480" cy="9034145"/>
            <a:chOff x="4810937" y="838200"/>
            <a:chExt cx="6634480" cy="9034145"/>
          </a:xfrm>
        </p:grpSpPr>
        <p:sp>
          <p:nvSpPr>
            <p:cNvPr id="4" name="object 4"/>
            <p:cNvSpPr/>
            <p:nvPr/>
          </p:nvSpPr>
          <p:spPr>
            <a:xfrm>
              <a:off x="4997513" y="1013777"/>
              <a:ext cx="6261100" cy="8682990"/>
            </a:xfrm>
            <a:custGeom>
              <a:avLst/>
              <a:gdLst/>
              <a:ahLst/>
              <a:cxnLst/>
              <a:rect l="l" t="t" r="r" b="b"/>
              <a:pathLst>
                <a:path w="6261100" h="8682990">
                  <a:moveTo>
                    <a:pt x="6260973" y="0"/>
                  </a:moveTo>
                  <a:lnTo>
                    <a:pt x="0" y="0"/>
                  </a:lnTo>
                  <a:lnTo>
                    <a:pt x="0" y="8682621"/>
                  </a:lnTo>
                  <a:lnTo>
                    <a:pt x="6260973" y="8682621"/>
                  </a:lnTo>
                  <a:lnTo>
                    <a:pt x="62609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23637" y="850900"/>
              <a:ext cx="6609080" cy="9008745"/>
            </a:xfrm>
            <a:custGeom>
              <a:avLst/>
              <a:gdLst/>
              <a:ahLst/>
              <a:cxnLst/>
              <a:rect l="l" t="t" r="r" b="b"/>
              <a:pathLst>
                <a:path w="6609080" h="9008745">
                  <a:moveTo>
                    <a:pt x="0" y="9008389"/>
                  </a:moveTo>
                  <a:lnTo>
                    <a:pt x="6608737" y="9008389"/>
                  </a:lnTo>
                  <a:lnTo>
                    <a:pt x="6608737" y="0"/>
                  </a:lnTo>
                  <a:lnTo>
                    <a:pt x="0" y="0"/>
                  </a:lnTo>
                  <a:lnTo>
                    <a:pt x="0" y="900838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95950" y="2573476"/>
              <a:ext cx="4863465" cy="5067300"/>
            </a:xfrm>
            <a:custGeom>
              <a:avLst/>
              <a:gdLst/>
              <a:ahLst/>
              <a:cxnLst/>
              <a:rect l="l" t="t" r="r" b="b"/>
              <a:pathLst>
                <a:path w="4863465" h="5067300">
                  <a:moveTo>
                    <a:pt x="4863262" y="3498850"/>
                  </a:moveTo>
                  <a:lnTo>
                    <a:pt x="0" y="3498850"/>
                  </a:lnTo>
                  <a:lnTo>
                    <a:pt x="0" y="5067300"/>
                  </a:lnTo>
                  <a:lnTo>
                    <a:pt x="4863262" y="5067300"/>
                  </a:lnTo>
                  <a:lnTo>
                    <a:pt x="4863262" y="3498850"/>
                  </a:lnTo>
                  <a:close/>
                </a:path>
                <a:path w="4863465" h="5067300">
                  <a:moveTo>
                    <a:pt x="4863262" y="1749425"/>
                  </a:moveTo>
                  <a:lnTo>
                    <a:pt x="0" y="1749425"/>
                  </a:lnTo>
                  <a:lnTo>
                    <a:pt x="0" y="3317875"/>
                  </a:lnTo>
                  <a:lnTo>
                    <a:pt x="4863262" y="3317875"/>
                  </a:lnTo>
                  <a:lnTo>
                    <a:pt x="4863262" y="1749425"/>
                  </a:lnTo>
                  <a:close/>
                </a:path>
                <a:path w="4863465" h="5067300">
                  <a:moveTo>
                    <a:pt x="4863262" y="0"/>
                  </a:moveTo>
                  <a:lnTo>
                    <a:pt x="0" y="0"/>
                  </a:lnTo>
                  <a:lnTo>
                    <a:pt x="0" y="1568450"/>
                  </a:lnTo>
                  <a:lnTo>
                    <a:pt x="4863262" y="1568450"/>
                  </a:lnTo>
                  <a:lnTo>
                    <a:pt x="4863262" y="0"/>
                  </a:lnTo>
                  <a:close/>
                </a:path>
              </a:pathLst>
            </a:custGeom>
            <a:solidFill>
              <a:srgbClr val="B6DB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9204312"/>
            <a:ext cx="16256000" cy="2988310"/>
            <a:chOff x="0" y="9204312"/>
            <a:chExt cx="16256000" cy="2988310"/>
          </a:xfrm>
        </p:grpSpPr>
        <p:sp>
          <p:nvSpPr>
            <p:cNvPr id="8" name="object 8"/>
            <p:cNvSpPr/>
            <p:nvPr/>
          </p:nvSpPr>
          <p:spPr>
            <a:xfrm>
              <a:off x="0" y="9204312"/>
              <a:ext cx="16256000" cy="2988310"/>
            </a:xfrm>
            <a:custGeom>
              <a:avLst/>
              <a:gdLst/>
              <a:ahLst/>
              <a:cxnLst/>
              <a:rect l="l" t="t" r="r" b="b"/>
              <a:pathLst>
                <a:path w="16256000" h="2988309">
                  <a:moveTo>
                    <a:pt x="16255988" y="161925"/>
                  </a:moveTo>
                  <a:lnTo>
                    <a:pt x="13115798" y="2987687"/>
                  </a:lnTo>
                  <a:lnTo>
                    <a:pt x="16255988" y="2987687"/>
                  </a:lnTo>
                  <a:lnTo>
                    <a:pt x="16255988" y="161925"/>
                  </a:lnTo>
                  <a:close/>
                </a:path>
                <a:path w="16256000" h="2988309">
                  <a:moveTo>
                    <a:pt x="16255988" y="0"/>
                  </a:moveTo>
                  <a:lnTo>
                    <a:pt x="13646442" y="2340152"/>
                  </a:lnTo>
                  <a:lnTo>
                    <a:pt x="0" y="2340152"/>
                  </a:lnTo>
                  <a:lnTo>
                    <a:pt x="0" y="2987687"/>
                  </a:lnTo>
                  <a:lnTo>
                    <a:pt x="12924371" y="2987687"/>
                  </a:lnTo>
                  <a:lnTo>
                    <a:pt x="12951359" y="2987687"/>
                  </a:lnTo>
                  <a:lnTo>
                    <a:pt x="12991173" y="2987687"/>
                  </a:lnTo>
                  <a:lnTo>
                    <a:pt x="16255988" y="55295"/>
                  </a:lnTo>
                  <a:lnTo>
                    <a:pt x="16255988" y="0"/>
                  </a:lnTo>
                  <a:close/>
                </a:path>
              </a:pathLst>
            </a:custGeom>
            <a:solidFill>
              <a:srgbClr val="193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632716" y="11554560"/>
              <a:ext cx="255904" cy="249554"/>
            </a:xfrm>
            <a:custGeom>
              <a:avLst/>
              <a:gdLst/>
              <a:ahLst/>
              <a:cxnLst/>
              <a:rect l="l" t="t" r="r" b="b"/>
              <a:pathLst>
                <a:path w="255905" h="249554">
                  <a:moveTo>
                    <a:pt x="128257" y="0"/>
                  </a:moveTo>
                  <a:lnTo>
                    <a:pt x="76884" y="9828"/>
                  </a:lnTo>
                  <a:lnTo>
                    <a:pt x="36277" y="36583"/>
                  </a:lnTo>
                  <a:lnTo>
                    <a:pt x="9596" y="76172"/>
                  </a:lnTo>
                  <a:lnTo>
                    <a:pt x="0" y="124498"/>
                  </a:lnTo>
                  <a:lnTo>
                    <a:pt x="0" y="125183"/>
                  </a:lnTo>
                  <a:lnTo>
                    <a:pt x="9486" y="173391"/>
                  </a:lnTo>
                  <a:lnTo>
                    <a:pt x="35928" y="212731"/>
                  </a:lnTo>
                  <a:lnTo>
                    <a:pt x="76295" y="239241"/>
                  </a:lnTo>
                  <a:lnTo>
                    <a:pt x="127558" y="248958"/>
                  </a:lnTo>
                  <a:lnTo>
                    <a:pt x="178938" y="239132"/>
                  </a:lnTo>
                  <a:lnTo>
                    <a:pt x="219549" y="212383"/>
                  </a:lnTo>
                  <a:lnTo>
                    <a:pt x="227813" y="200126"/>
                  </a:lnTo>
                  <a:lnTo>
                    <a:pt x="128257" y="200126"/>
                  </a:lnTo>
                  <a:lnTo>
                    <a:pt x="98882" y="194110"/>
                  </a:lnTo>
                  <a:lnTo>
                    <a:pt x="75826" y="177780"/>
                  </a:lnTo>
                  <a:lnTo>
                    <a:pt x="60764" y="153717"/>
                  </a:lnTo>
                  <a:lnTo>
                    <a:pt x="55498" y="125183"/>
                  </a:lnTo>
                  <a:lnTo>
                    <a:pt x="55372" y="123812"/>
                  </a:lnTo>
                  <a:lnTo>
                    <a:pt x="60657" y="94678"/>
                  </a:lnTo>
                  <a:lnTo>
                    <a:pt x="75482" y="70839"/>
                  </a:lnTo>
                  <a:lnTo>
                    <a:pt x="98298" y="54741"/>
                  </a:lnTo>
                  <a:lnTo>
                    <a:pt x="127558" y="48831"/>
                  </a:lnTo>
                  <a:lnTo>
                    <a:pt x="228351" y="48831"/>
                  </a:lnTo>
                  <a:lnTo>
                    <a:pt x="219894" y="36245"/>
                  </a:lnTo>
                  <a:lnTo>
                    <a:pt x="179522" y="9723"/>
                  </a:lnTo>
                  <a:lnTo>
                    <a:pt x="128257" y="0"/>
                  </a:lnTo>
                  <a:close/>
                </a:path>
                <a:path w="255905" h="249554">
                  <a:moveTo>
                    <a:pt x="228351" y="48831"/>
                  </a:moveTo>
                  <a:lnTo>
                    <a:pt x="127558" y="48831"/>
                  </a:lnTo>
                  <a:lnTo>
                    <a:pt x="156947" y="54850"/>
                  </a:lnTo>
                  <a:lnTo>
                    <a:pt x="180011" y="71186"/>
                  </a:lnTo>
                  <a:lnTo>
                    <a:pt x="195076" y="95262"/>
                  </a:lnTo>
                  <a:lnTo>
                    <a:pt x="200342" y="123812"/>
                  </a:lnTo>
                  <a:lnTo>
                    <a:pt x="200469" y="125183"/>
                  </a:lnTo>
                  <a:lnTo>
                    <a:pt x="195183" y="154295"/>
                  </a:lnTo>
                  <a:lnTo>
                    <a:pt x="180355" y="178123"/>
                  </a:lnTo>
                  <a:lnTo>
                    <a:pt x="157531" y="194217"/>
                  </a:lnTo>
                  <a:lnTo>
                    <a:pt x="128257" y="200126"/>
                  </a:lnTo>
                  <a:lnTo>
                    <a:pt x="227813" y="200126"/>
                  </a:lnTo>
                  <a:lnTo>
                    <a:pt x="246232" y="172807"/>
                  </a:lnTo>
                  <a:lnTo>
                    <a:pt x="255828" y="124498"/>
                  </a:lnTo>
                  <a:lnTo>
                    <a:pt x="255828" y="123812"/>
                  </a:lnTo>
                  <a:lnTo>
                    <a:pt x="246339" y="75598"/>
                  </a:lnTo>
                  <a:lnTo>
                    <a:pt x="228351" y="488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 descr="letter C"/>
            <p:cNvSpPr/>
            <p:nvPr/>
          </p:nvSpPr>
          <p:spPr>
            <a:xfrm>
              <a:off x="14938751" y="11554560"/>
              <a:ext cx="222148" cy="24895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30692" y="11556974"/>
              <a:ext cx="499745" cy="243204"/>
            </a:xfrm>
            <a:custGeom>
              <a:avLst/>
              <a:gdLst/>
              <a:ahLst/>
              <a:cxnLst/>
              <a:rect l="l" t="t" r="r" b="b"/>
              <a:pathLst>
                <a:path w="499744" h="243204">
                  <a:moveTo>
                    <a:pt x="183311" y="194779"/>
                  </a:moveTo>
                  <a:lnTo>
                    <a:pt x="52616" y="194779"/>
                  </a:lnTo>
                  <a:lnTo>
                    <a:pt x="52616" y="145249"/>
                  </a:lnTo>
                  <a:lnTo>
                    <a:pt x="166116" y="145249"/>
                  </a:lnTo>
                  <a:lnTo>
                    <a:pt x="166116" y="98259"/>
                  </a:lnTo>
                  <a:lnTo>
                    <a:pt x="52616" y="98259"/>
                  </a:lnTo>
                  <a:lnTo>
                    <a:pt x="52616" y="48729"/>
                  </a:lnTo>
                  <a:lnTo>
                    <a:pt x="181571" y="48729"/>
                  </a:lnTo>
                  <a:lnTo>
                    <a:pt x="181571" y="1739"/>
                  </a:lnTo>
                  <a:lnTo>
                    <a:pt x="0" y="1739"/>
                  </a:lnTo>
                  <a:lnTo>
                    <a:pt x="0" y="48729"/>
                  </a:lnTo>
                  <a:lnTo>
                    <a:pt x="0" y="98259"/>
                  </a:lnTo>
                  <a:lnTo>
                    <a:pt x="0" y="145249"/>
                  </a:lnTo>
                  <a:lnTo>
                    <a:pt x="0" y="194779"/>
                  </a:lnTo>
                  <a:lnTo>
                    <a:pt x="0" y="243039"/>
                  </a:lnTo>
                  <a:lnTo>
                    <a:pt x="183311" y="243039"/>
                  </a:lnTo>
                  <a:lnTo>
                    <a:pt x="183311" y="194779"/>
                  </a:lnTo>
                  <a:close/>
                </a:path>
                <a:path w="499744" h="243204">
                  <a:moveTo>
                    <a:pt x="499313" y="242443"/>
                  </a:moveTo>
                  <a:lnTo>
                    <a:pt x="476338" y="188455"/>
                  </a:lnTo>
                  <a:lnTo>
                    <a:pt x="456438" y="141706"/>
                  </a:lnTo>
                  <a:lnTo>
                    <a:pt x="423214" y="63627"/>
                  </a:lnTo>
                  <a:lnTo>
                    <a:pt x="403047" y="16217"/>
                  </a:lnTo>
                  <a:lnTo>
                    <a:pt x="403047" y="141706"/>
                  </a:lnTo>
                  <a:lnTo>
                    <a:pt x="339064" y="141706"/>
                  </a:lnTo>
                  <a:lnTo>
                    <a:pt x="371068" y="63627"/>
                  </a:lnTo>
                  <a:lnTo>
                    <a:pt x="403047" y="141706"/>
                  </a:lnTo>
                  <a:lnTo>
                    <a:pt x="403047" y="16217"/>
                  </a:lnTo>
                  <a:lnTo>
                    <a:pt x="396151" y="0"/>
                  </a:lnTo>
                  <a:lnTo>
                    <a:pt x="347319" y="0"/>
                  </a:lnTo>
                  <a:lnTo>
                    <a:pt x="244157" y="242443"/>
                  </a:lnTo>
                  <a:lnTo>
                    <a:pt x="298145" y="242443"/>
                  </a:lnTo>
                  <a:lnTo>
                    <a:pt x="320154" y="188455"/>
                  </a:lnTo>
                  <a:lnTo>
                    <a:pt x="421944" y="188455"/>
                  </a:lnTo>
                  <a:lnTo>
                    <a:pt x="443953" y="242443"/>
                  </a:lnTo>
                  <a:lnTo>
                    <a:pt x="499313" y="2424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 descr="letter n"/>
            <p:cNvSpPr/>
            <p:nvPr/>
          </p:nvSpPr>
          <p:spPr>
            <a:xfrm>
              <a:off x="15780898" y="11558712"/>
              <a:ext cx="213880" cy="2407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 descr="letter c"/>
            <p:cNvSpPr/>
            <p:nvPr/>
          </p:nvSpPr>
          <p:spPr>
            <a:xfrm>
              <a:off x="14666983" y="11878566"/>
              <a:ext cx="75057" cy="841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 descr="letter o"/>
            <p:cNvSpPr/>
            <p:nvPr/>
          </p:nvSpPr>
          <p:spPr>
            <a:xfrm>
              <a:off x="14771349" y="11878566"/>
              <a:ext cx="86448" cy="841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 descr="letter U"/>
            <p:cNvSpPr/>
            <p:nvPr/>
          </p:nvSpPr>
          <p:spPr>
            <a:xfrm>
              <a:off x="14884066" y="11879963"/>
              <a:ext cx="70891" cy="826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 descr="letter n"/>
            <p:cNvSpPr/>
            <p:nvPr/>
          </p:nvSpPr>
          <p:spPr>
            <a:xfrm>
              <a:off x="14991805" y="11879958"/>
              <a:ext cx="72288" cy="8134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 descr="the letter t"/>
            <p:cNvSpPr/>
            <p:nvPr/>
          </p:nvSpPr>
          <p:spPr>
            <a:xfrm>
              <a:off x="15096394" y="11879959"/>
              <a:ext cx="67411" cy="813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 descr="letter y"/>
            <p:cNvSpPr/>
            <p:nvPr/>
          </p:nvSpPr>
          <p:spPr>
            <a:xfrm>
              <a:off x="15187734" y="11879959"/>
              <a:ext cx="80429" cy="813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19" descr="letter c"/>
            <p:cNvSpPr/>
            <p:nvPr/>
          </p:nvSpPr>
          <p:spPr>
            <a:xfrm>
              <a:off x="15338494" y="11878566"/>
              <a:ext cx="75095" cy="8413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 descr="letter o"/>
            <p:cNvSpPr/>
            <p:nvPr/>
          </p:nvSpPr>
          <p:spPr>
            <a:xfrm>
              <a:off x="15440524" y="11878566"/>
              <a:ext cx="86486" cy="8413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554529" y="11879961"/>
              <a:ext cx="241300" cy="81915"/>
            </a:xfrm>
            <a:custGeom>
              <a:avLst/>
              <a:gdLst/>
              <a:ahLst/>
              <a:cxnLst/>
              <a:rect l="l" t="t" r="r" b="b"/>
              <a:pathLst>
                <a:path w="241300" h="81915">
                  <a:moveTo>
                    <a:pt x="58470" y="65087"/>
                  </a:moveTo>
                  <a:lnTo>
                    <a:pt x="17907" y="65087"/>
                  </a:lnTo>
                  <a:lnTo>
                    <a:pt x="17907" y="0"/>
                  </a:lnTo>
                  <a:lnTo>
                    <a:pt x="0" y="0"/>
                  </a:lnTo>
                  <a:lnTo>
                    <a:pt x="0" y="81343"/>
                  </a:lnTo>
                  <a:lnTo>
                    <a:pt x="58470" y="81343"/>
                  </a:lnTo>
                  <a:lnTo>
                    <a:pt x="58470" y="65087"/>
                  </a:lnTo>
                  <a:close/>
                </a:path>
                <a:path w="241300" h="81915">
                  <a:moveTo>
                    <a:pt x="148983" y="65087"/>
                  </a:moveTo>
                  <a:lnTo>
                    <a:pt x="108445" y="65087"/>
                  </a:lnTo>
                  <a:lnTo>
                    <a:pt x="108445" y="0"/>
                  </a:lnTo>
                  <a:lnTo>
                    <a:pt x="90538" y="0"/>
                  </a:lnTo>
                  <a:lnTo>
                    <a:pt x="90538" y="81343"/>
                  </a:lnTo>
                  <a:lnTo>
                    <a:pt x="148983" y="81343"/>
                  </a:lnTo>
                  <a:lnTo>
                    <a:pt x="148983" y="65087"/>
                  </a:lnTo>
                  <a:close/>
                </a:path>
                <a:path w="241300" h="81915">
                  <a:moveTo>
                    <a:pt x="240690" y="65443"/>
                  </a:moveTo>
                  <a:lnTo>
                    <a:pt x="196519" y="65443"/>
                  </a:lnTo>
                  <a:lnTo>
                    <a:pt x="196519" y="48348"/>
                  </a:lnTo>
                  <a:lnTo>
                    <a:pt x="234873" y="48348"/>
                  </a:lnTo>
                  <a:lnTo>
                    <a:pt x="234873" y="32410"/>
                  </a:lnTo>
                  <a:lnTo>
                    <a:pt x="196519" y="32410"/>
                  </a:lnTo>
                  <a:lnTo>
                    <a:pt x="196519" y="15913"/>
                  </a:lnTo>
                  <a:lnTo>
                    <a:pt x="240106" y="15913"/>
                  </a:lnTo>
                  <a:lnTo>
                    <a:pt x="240106" y="0"/>
                  </a:lnTo>
                  <a:lnTo>
                    <a:pt x="178727" y="0"/>
                  </a:lnTo>
                  <a:lnTo>
                    <a:pt x="178727" y="81343"/>
                  </a:lnTo>
                  <a:lnTo>
                    <a:pt x="240690" y="81343"/>
                  </a:lnTo>
                  <a:lnTo>
                    <a:pt x="240690" y="654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 descr="letter g"/>
            <p:cNvSpPr/>
            <p:nvPr/>
          </p:nvSpPr>
          <p:spPr>
            <a:xfrm>
              <a:off x="15821494" y="11878566"/>
              <a:ext cx="77495" cy="8413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99300" y="10099510"/>
              <a:ext cx="8897620" cy="1887855"/>
            </a:xfrm>
            <a:custGeom>
              <a:avLst/>
              <a:gdLst/>
              <a:ahLst/>
              <a:cxnLst/>
              <a:rect l="l" t="t" r="r" b="b"/>
              <a:pathLst>
                <a:path w="8897619" h="1887854">
                  <a:moveTo>
                    <a:pt x="279400" y="1747735"/>
                  </a:moveTo>
                  <a:lnTo>
                    <a:pt x="272275" y="1703578"/>
                  </a:lnTo>
                  <a:lnTo>
                    <a:pt x="252437" y="1665236"/>
                  </a:lnTo>
                  <a:lnTo>
                    <a:pt x="222199" y="1634985"/>
                  </a:lnTo>
                  <a:lnTo>
                    <a:pt x="183845" y="1615160"/>
                  </a:lnTo>
                  <a:lnTo>
                    <a:pt x="139700" y="1608035"/>
                  </a:lnTo>
                  <a:lnTo>
                    <a:pt x="95542" y="1615160"/>
                  </a:lnTo>
                  <a:lnTo>
                    <a:pt x="57188" y="1634985"/>
                  </a:lnTo>
                  <a:lnTo>
                    <a:pt x="26949" y="1665236"/>
                  </a:lnTo>
                  <a:lnTo>
                    <a:pt x="7112" y="1703578"/>
                  </a:lnTo>
                  <a:lnTo>
                    <a:pt x="0" y="1747735"/>
                  </a:lnTo>
                  <a:lnTo>
                    <a:pt x="7112" y="1791893"/>
                  </a:lnTo>
                  <a:lnTo>
                    <a:pt x="26949" y="1830235"/>
                  </a:lnTo>
                  <a:lnTo>
                    <a:pt x="57188" y="1860486"/>
                  </a:lnTo>
                  <a:lnTo>
                    <a:pt x="95542" y="1880311"/>
                  </a:lnTo>
                  <a:lnTo>
                    <a:pt x="139700" y="1887435"/>
                  </a:lnTo>
                  <a:lnTo>
                    <a:pt x="183845" y="1880311"/>
                  </a:lnTo>
                  <a:lnTo>
                    <a:pt x="222199" y="1860486"/>
                  </a:lnTo>
                  <a:lnTo>
                    <a:pt x="252437" y="1830235"/>
                  </a:lnTo>
                  <a:lnTo>
                    <a:pt x="272275" y="1791893"/>
                  </a:lnTo>
                  <a:lnTo>
                    <a:pt x="279400" y="1747735"/>
                  </a:lnTo>
                  <a:close/>
                </a:path>
                <a:path w="8897619" h="1887854">
                  <a:moveTo>
                    <a:pt x="8322297" y="1351991"/>
                  </a:moveTo>
                  <a:lnTo>
                    <a:pt x="8230844" y="743902"/>
                  </a:lnTo>
                  <a:lnTo>
                    <a:pt x="8183613" y="438785"/>
                  </a:lnTo>
                  <a:lnTo>
                    <a:pt x="8157248" y="273113"/>
                  </a:lnTo>
                  <a:lnTo>
                    <a:pt x="8141513" y="177241"/>
                  </a:lnTo>
                  <a:lnTo>
                    <a:pt x="8127860" y="97129"/>
                  </a:lnTo>
                  <a:lnTo>
                    <a:pt x="8116760" y="36309"/>
                  </a:lnTo>
                  <a:lnTo>
                    <a:pt x="8112328" y="14249"/>
                  </a:lnTo>
                  <a:lnTo>
                    <a:pt x="8110144" y="3898"/>
                  </a:lnTo>
                  <a:lnTo>
                    <a:pt x="8109191" y="0"/>
                  </a:lnTo>
                  <a:lnTo>
                    <a:pt x="8109699" y="4991"/>
                  </a:lnTo>
                  <a:lnTo>
                    <a:pt x="8110334" y="14249"/>
                  </a:lnTo>
                  <a:lnTo>
                    <a:pt x="8112112" y="45466"/>
                  </a:lnTo>
                  <a:lnTo>
                    <a:pt x="8112925" y="67056"/>
                  </a:lnTo>
                  <a:lnTo>
                    <a:pt x="8113509" y="92316"/>
                  </a:lnTo>
                  <a:lnTo>
                    <a:pt x="8113738" y="121018"/>
                  </a:lnTo>
                  <a:lnTo>
                    <a:pt x="8113471" y="152908"/>
                  </a:lnTo>
                  <a:lnTo>
                    <a:pt x="8110956" y="225323"/>
                  </a:lnTo>
                  <a:lnTo>
                    <a:pt x="8108429" y="265366"/>
                  </a:lnTo>
                  <a:lnTo>
                    <a:pt x="8104886" y="307657"/>
                  </a:lnTo>
                  <a:lnTo>
                    <a:pt x="8100200" y="351955"/>
                  </a:lnTo>
                  <a:lnTo>
                    <a:pt x="8094231" y="398030"/>
                  </a:lnTo>
                  <a:lnTo>
                    <a:pt x="8086852" y="445617"/>
                  </a:lnTo>
                  <a:lnTo>
                    <a:pt x="8077924" y="494499"/>
                  </a:lnTo>
                  <a:lnTo>
                    <a:pt x="8067319" y="544449"/>
                  </a:lnTo>
                  <a:lnTo>
                    <a:pt x="8054899" y="595198"/>
                  </a:lnTo>
                  <a:lnTo>
                    <a:pt x="8040548" y="646531"/>
                  </a:lnTo>
                  <a:lnTo>
                    <a:pt x="8024127" y="698207"/>
                  </a:lnTo>
                  <a:lnTo>
                    <a:pt x="8005483" y="749973"/>
                  </a:lnTo>
                  <a:lnTo>
                    <a:pt x="7984528" y="801624"/>
                  </a:lnTo>
                  <a:lnTo>
                    <a:pt x="7961084" y="852881"/>
                  </a:lnTo>
                  <a:lnTo>
                    <a:pt x="7935049" y="903541"/>
                  </a:lnTo>
                  <a:lnTo>
                    <a:pt x="7906283" y="953338"/>
                  </a:lnTo>
                  <a:lnTo>
                    <a:pt x="7874648" y="1002055"/>
                  </a:lnTo>
                  <a:lnTo>
                    <a:pt x="7840027" y="1049451"/>
                  </a:lnTo>
                  <a:lnTo>
                    <a:pt x="7802270" y="1095286"/>
                  </a:lnTo>
                  <a:lnTo>
                    <a:pt x="7761249" y="1139317"/>
                  </a:lnTo>
                  <a:lnTo>
                    <a:pt x="7716837" y="1181303"/>
                  </a:lnTo>
                  <a:lnTo>
                    <a:pt x="7668908" y="1221016"/>
                  </a:lnTo>
                  <a:lnTo>
                    <a:pt x="7617320" y="1258214"/>
                  </a:lnTo>
                  <a:lnTo>
                    <a:pt x="7853172" y="1309306"/>
                  </a:lnTo>
                  <a:lnTo>
                    <a:pt x="7990941" y="1336484"/>
                  </a:lnTo>
                  <a:lnTo>
                    <a:pt x="8083893" y="1348879"/>
                  </a:lnTo>
                  <a:lnTo>
                    <a:pt x="8185251" y="1355610"/>
                  </a:lnTo>
                  <a:lnTo>
                    <a:pt x="8264423" y="1358303"/>
                  </a:lnTo>
                  <a:lnTo>
                    <a:pt x="8305114" y="1356690"/>
                  </a:lnTo>
                  <a:lnTo>
                    <a:pt x="8320138" y="1353642"/>
                  </a:lnTo>
                  <a:lnTo>
                    <a:pt x="8322297" y="1351991"/>
                  </a:lnTo>
                  <a:close/>
                </a:path>
                <a:path w="8897619" h="1887854">
                  <a:moveTo>
                    <a:pt x="8567585" y="1328547"/>
                  </a:moveTo>
                  <a:lnTo>
                    <a:pt x="8537435" y="1082992"/>
                  </a:lnTo>
                  <a:lnTo>
                    <a:pt x="8490102" y="581456"/>
                  </a:lnTo>
                  <a:lnTo>
                    <a:pt x="8465045" y="338797"/>
                  </a:lnTo>
                  <a:lnTo>
                    <a:pt x="8453933" y="287108"/>
                  </a:lnTo>
                  <a:lnTo>
                    <a:pt x="8448421" y="358444"/>
                  </a:lnTo>
                  <a:lnTo>
                    <a:pt x="8406981" y="536702"/>
                  </a:lnTo>
                  <a:lnTo>
                    <a:pt x="8340661" y="655751"/>
                  </a:lnTo>
                  <a:lnTo>
                    <a:pt x="8279130" y="722274"/>
                  </a:lnTo>
                  <a:lnTo>
                    <a:pt x="8252028" y="742962"/>
                  </a:lnTo>
                  <a:lnTo>
                    <a:pt x="8335721" y="1298282"/>
                  </a:lnTo>
                  <a:lnTo>
                    <a:pt x="8390522" y="1310259"/>
                  </a:lnTo>
                  <a:lnTo>
                    <a:pt x="8442858" y="1319999"/>
                  </a:lnTo>
                  <a:lnTo>
                    <a:pt x="8490966" y="1326756"/>
                  </a:lnTo>
                  <a:lnTo>
                    <a:pt x="8533117" y="1329855"/>
                  </a:lnTo>
                  <a:lnTo>
                    <a:pt x="8567585" y="1328547"/>
                  </a:lnTo>
                  <a:close/>
                </a:path>
                <a:path w="8897619" h="1887854">
                  <a:moveTo>
                    <a:pt x="8832990" y="1284249"/>
                  </a:moveTo>
                  <a:lnTo>
                    <a:pt x="8831097" y="1261872"/>
                  </a:lnTo>
                  <a:lnTo>
                    <a:pt x="8771217" y="797267"/>
                  </a:lnTo>
                  <a:lnTo>
                    <a:pt x="8747227" y="533336"/>
                  </a:lnTo>
                  <a:lnTo>
                    <a:pt x="8734095" y="765670"/>
                  </a:lnTo>
                  <a:lnTo>
                    <a:pt x="8709723" y="899401"/>
                  </a:lnTo>
                  <a:lnTo>
                    <a:pt x="8656091" y="985151"/>
                  </a:lnTo>
                  <a:lnTo>
                    <a:pt x="8555215" y="1073581"/>
                  </a:lnTo>
                  <a:lnTo>
                    <a:pt x="8579117" y="1249807"/>
                  </a:lnTo>
                  <a:lnTo>
                    <a:pt x="8634527" y="1261897"/>
                  </a:lnTo>
                  <a:lnTo>
                    <a:pt x="8693036" y="1273035"/>
                  </a:lnTo>
                  <a:lnTo>
                    <a:pt x="8749233" y="1281557"/>
                  </a:lnTo>
                  <a:lnTo>
                    <a:pt x="8797696" y="1285836"/>
                  </a:lnTo>
                  <a:lnTo>
                    <a:pt x="8832990" y="1284249"/>
                  </a:lnTo>
                  <a:close/>
                </a:path>
                <a:path w="8897619" h="1887854">
                  <a:moveTo>
                    <a:pt x="8897429" y="1845894"/>
                  </a:moveTo>
                  <a:lnTo>
                    <a:pt x="8853246" y="1845894"/>
                  </a:lnTo>
                  <a:lnTo>
                    <a:pt x="8853246" y="1828800"/>
                  </a:lnTo>
                  <a:lnTo>
                    <a:pt x="8891613" y="1828800"/>
                  </a:lnTo>
                  <a:lnTo>
                    <a:pt x="8891613" y="1812861"/>
                  </a:lnTo>
                  <a:lnTo>
                    <a:pt x="8853246" y="1812861"/>
                  </a:lnTo>
                  <a:lnTo>
                    <a:pt x="8853246" y="1796364"/>
                  </a:lnTo>
                  <a:lnTo>
                    <a:pt x="8896845" y="1796364"/>
                  </a:lnTo>
                  <a:lnTo>
                    <a:pt x="8896845" y="1780451"/>
                  </a:lnTo>
                  <a:lnTo>
                    <a:pt x="8835492" y="1780451"/>
                  </a:lnTo>
                  <a:lnTo>
                    <a:pt x="8835492" y="1861794"/>
                  </a:lnTo>
                  <a:lnTo>
                    <a:pt x="8897429" y="1861794"/>
                  </a:lnTo>
                  <a:lnTo>
                    <a:pt x="8897429" y="18458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99300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0"/>
                  </a:lnTo>
                  <a:lnTo>
                    <a:pt x="57195" y="26950"/>
                  </a:lnTo>
                  <a:lnTo>
                    <a:pt x="26954" y="57187"/>
                  </a:lnTo>
                  <a:lnTo>
                    <a:pt x="7122" y="95533"/>
                  </a:lnTo>
                  <a:lnTo>
                    <a:pt x="0" y="139687"/>
                  </a:lnTo>
                  <a:lnTo>
                    <a:pt x="7122" y="183848"/>
                  </a:lnTo>
                  <a:lnTo>
                    <a:pt x="26954" y="222201"/>
                  </a:lnTo>
                  <a:lnTo>
                    <a:pt x="57195" y="252444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4"/>
                  </a:lnTo>
                  <a:lnTo>
                    <a:pt x="252445" y="222201"/>
                  </a:lnTo>
                  <a:lnTo>
                    <a:pt x="252565" y="221969"/>
                  </a:lnTo>
                  <a:lnTo>
                    <a:pt x="121518" y="221969"/>
                  </a:lnTo>
                  <a:lnTo>
                    <a:pt x="121518" y="147801"/>
                  </a:lnTo>
                  <a:lnTo>
                    <a:pt x="106850" y="147801"/>
                  </a:lnTo>
                  <a:lnTo>
                    <a:pt x="106850" y="121588"/>
                  </a:lnTo>
                  <a:lnTo>
                    <a:pt x="121518" y="121588"/>
                  </a:lnTo>
                  <a:lnTo>
                    <a:pt x="121518" y="104634"/>
                  </a:lnTo>
                  <a:lnTo>
                    <a:pt x="122813" y="94655"/>
                  </a:lnTo>
                  <a:lnTo>
                    <a:pt x="127564" y="84528"/>
                  </a:lnTo>
                  <a:lnTo>
                    <a:pt x="137067" y="76675"/>
                  </a:lnTo>
                  <a:lnTo>
                    <a:pt x="152621" y="73519"/>
                  </a:lnTo>
                  <a:lnTo>
                    <a:pt x="260892" y="73519"/>
                  </a:lnTo>
                  <a:lnTo>
                    <a:pt x="252445" y="57187"/>
                  </a:lnTo>
                  <a:lnTo>
                    <a:pt x="222204" y="26950"/>
                  </a:lnTo>
                  <a:lnTo>
                    <a:pt x="183855" y="7120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260892" y="73519"/>
                  </a:moveTo>
                  <a:lnTo>
                    <a:pt x="152621" y="73519"/>
                  </a:lnTo>
                  <a:lnTo>
                    <a:pt x="175455" y="73595"/>
                  </a:lnTo>
                  <a:lnTo>
                    <a:pt x="175455" y="99046"/>
                  </a:lnTo>
                  <a:lnTo>
                    <a:pt x="156177" y="99046"/>
                  </a:lnTo>
                  <a:lnTo>
                    <a:pt x="152341" y="100392"/>
                  </a:lnTo>
                  <a:lnTo>
                    <a:pt x="152341" y="121588"/>
                  </a:lnTo>
                  <a:lnTo>
                    <a:pt x="175849" y="121588"/>
                  </a:lnTo>
                  <a:lnTo>
                    <a:pt x="173144" y="147801"/>
                  </a:lnTo>
                  <a:lnTo>
                    <a:pt x="152341" y="147801"/>
                  </a:lnTo>
                  <a:lnTo>
                    <a:pt x="152341" y="221969"/>
                  </a:lnTo>
                  <a:lnTo>
                    <a:pt x="252565" y="221969"/>
                  </a:lnTo>
                  <a:lnTo>
                    <a:pt x="272277" y="183848"/>
                  </a:lnTo>
                  <a:lnTo>
                    <a:pt x="279400" y="139687"/>
                  </a:lnTo>
                  <a:lnTo>
                    <a:pt x="272277" y="95533"/>
                  </a:lnTo>
                  <a:lnTo>
                    <a:pt x="260892" y="73519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435084" y="11707541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435088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0"/>
                  </a:lnTo>
                  <a:lnTo>
                    <a:pt x="57195" y="26950"/>
                  </a:lnTo>
                  <a:lnTo>
                    <a:pt x="26954" y="57187"/>
                  </a:lnTo>
                  <a:lnTo>
                    <a:pt x="7122" y="95533"/>
                  </a:lnTo>
                  <a:lnTo>
                    <a:pt x="0" y="139687"/>
                  </a:lnTo>
                  <a:lnTo>
                    <a:pt x="7122" y="183848"/>
                  </a:lnTo>
                  <a:lnTo>
                    <a:pt x="26954" y="222201"/>
                  </a:lnTo>
                  <a:lnTo>
                    <a:pt x="57195" y="252444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4"/>
                  </a:lnTo>
                  <a:lnTo>
                    <a:pt x="252445" y="222201"/>
                  </a:lnTo>
                  <a:lnTo>
                    <a:pt x="259752" y="208071"/>
                  </a:lnTo>
                  <a:lnTo>
                    <a:pt x="112859" y="208071"/>
                  </a:lnTo>
                  <a:lnTo>
                    <a:pt x="100199" y="207148"/>
                  </a:lnTo>
                  <a:lnTo>
                    <a:pt x="88115" y="204471"/>
                  </a:lnTo>
                  <a:lnTo>
                    <a:pt x="76728" y="200174"/>
                  </a:lnTo>
                  <a:lnTo>
                    <a:pt x="66161" y="194393"/>
                  </a:lnTo>
                  <a:lnTo>
                    <a:pt x="78231" y="194393"/>
                  </a:lnTo>
                  <a:lnTo>
                    <a:pt x="83898" y="193914"/>
                  </a:lnTo>
                  <a:lnTo>
                    <a:pt x="93788" y="191353"/>
                  </a:lnTo>
                  <a:lnTo>
                    <a:pt x="102952" y="187261"/>
                  </a:lnTo>
                  <a:lnTo>
                    <a:pt x="111246" y="181782"/>
                  </a:lnTo>
                  <a:lnTo>
                    <a:pt x="101726" y="180071"/>
                  </a:lnTo>
                  <a:lnTo>
                    <a:pt x="93480" y="175647"/>
                  </a:lnTo>
                  <a:lnTo>
                    <a:pt x="87009" y="169000"/>
                  </a:lnTo>
                  <a:lnTo>
                    <a:pt x="82811" y="160624"/>
                  </a:lnTo>
                  <a:lnTo>
                    <a:pt x="94624" y="160624"/>
                  </a:lnTo>
                  <a:lnTo>
                    <a:pt x="96552" y="160103"/>
                  </a:lnTo>
                  <a:lnTo>
                    <a:pt x="86864" y="156327"/>
                  </a:lnTo>
                  <a:lnTo>
                    <a:pt x="79121" y="149650"/>
                  </a:lnTo>
                  <a:lnTo>
                    <a:pt x="73989" y="140731"/>
                  </a:lnTo>
                  <a:lnTo>
                    <a:pt x="72130" y="130233"/>
                  </a:lnTo>
                  <a:lnTo>
                    <a:pt x="72130" y="129852"/>
                  </a:lnTo>
                  <a:lnTo>
                    <a:pt x="81488" y="129852"/>
                  </a:lnTo>
                  <a:lnTo>
                    <a:pt x="80360" y="128883"/>
                  </a:lnTo>
                  <a:lnTo>
                    <a:pt x="76085" y="122902"/>
                  </a:lnTo>
                  <a:lnTo>
                    <a:pt x="73340" y="115963"/>
                  </a:lnTo>
                  <a:lnTo>
                    <a:pt x="72371" y="108313"/>
                  </a:lnTo>
                  <a:lnTo>
                    <a:pt x="72371" y="102737"/>
                  </a:lnTo>
                  <a:lnTo>
                    <a:pt x="73883" y="97505"/>
                  </a:lnTo>
                  <a:lnTo>
                    <a:pt x="76499" y="92997"/>
                  </a:lnTo>
                  <a:lnTo>
                    <a:pt x="152376" y="92997"/>
                  </a:lnTo>
                  <a:lnTo>
                    <a:pt x="157095" y="89815"/>
                  </a:lnTo>
                  <a:lnTo>
                    <a:pt x="168955" y="87421"/>
                  </a:lnTo>
                  <a:lnTo>
                    <a:pt x="268082" y="87421"/>
                  </a:lnTo>
                  <a:lnTo>
                    <a:pt x="252445" y="57187"/>
                  </a:lnTo>
                  <a:lnTo>
                    <a:pt x="222204" y="26950"/>
                  </a:lnTo>
                  <a:lnTo>
                    <a:pt x="183855" y="7120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273274" y="101709"/>
                  </a:moveTo>
                  <a:lnTo>
                    <a:pt x="214611" y="101709"/>
                  </a:lnTo>
                  <a:lnTo>
                    <a:pt x="210535" y="107805"/>
                  </a:lnTo>
                  <a:lnTo>
                    <a:pt x="205379" y="113177"/>
                  </a:lnTo>
                  <a:lnTo>
                    <a:pt x="199422" y="117469"/>
                  </a:lnTo>
                  <a:lnTo>
                    <a:pt x="199421" y="121905"/>
                  </a:lnTo>
                  <a:lnTo>
                    <a:pt x="193850" y="151937"/>
                  </a:lnTo>
                  <a:lnTo>
                    <a:pt x="177192" y="179838"/>
                  </a:lnTo>
                  <a:lnTo>
                    <a:pt x="150032" y="200191"/>
                  </a:lnTo>
                  <a:lnTo>
                    <a:pt x="112859" y="208071"/>
                  </a:lnTo>
                  <a:lnTo>
                    <a:pt x="259752" y="208071"/>
                  </a:lnTo>
                  <a:lnTo>
                    <a:pt x="272277" y="183848"/>
                  </a:lnTo>
                  <a:lnTo>
                    <a:pt x="279400" y="139687"/>
                  </a:lnTo>
                  <a:lnTo>
                    <a:pt x="273274" y="101709"/>
                  </a:lnTo>
                  <a:close/>
                </a:path>
                <a:path w="279400" h="279400">
                  <a:moveTo>
                    <a:pt x="78231" y="194393"/>
                  </a:moveTo>
                  <a:lnTo>
                    <a:pt x="66161" y="194393"/>
                  </a:lnTo>
                  <a:lnTo>
                    <a:pt x="68549" y="194673"/>
                  </a:lnTo>
                  <a:lnTo>
                    <a:pt x="70974" y="194800"/>
                  </a:lnTo>
                  <a:lnTo>
                    <a:pt x="73426" y="194800"/>
                  </a:lnTo>
                  <a:lnTo>
                    <a:pt x="78231" y="194393"/>
                  </a:lnTo>
                  <a:close/>
                </a:path>
                <a:path w="279400" h="279400">
                  <a:moveTo>
                    <a:pt x="94624" y="160624"/>
                  </a:moveTo>
                  <a:lnTo>
                    <a:pt x="82811" y="160624"/>
                  </a:lnTo>
                  <a:lnTo>
                    <a:pt x="84665" y="160980"/>
                  </a:lnTo>
                  <a:lnTo>
                    <a:pt x="86570" y="161170"/>
                  </a:lnTo>
                  <a:lnTo>
                    <a:pt x="91320" y="161170"/>
                  </a:lnTo>
                  <a:lnTo>
                    <a:pt x="94012" y="160789"/>
                  </a:lnTo>
                  <a:lnTo>
                    <a:pt x="94624" y="160624"/>
                  </a:lnTo>
                  <a:close/>
                </a:path>
                <a:path w="279400" h="279400">
                  <a:moveTo>
                    <a:pt x="81488" y="129852"/>
                  </a:moveTo>
                  <a:lnTo>
                    <a:pt x="72130" y="129852"/>
                  </a:lnTo>
                  <a:lnTo>
                    <a:pt x="76232" y="132138"/>
                  </a:lnTo>
                  <a:lnTo>
                    <a:pt x="80931" y="133497"/>
                  </a:lnTo>
                  <a:lnTo>
                    <a:pt x="85922" y="133662"/>
                  </a:lnTo>
                  <a:lnTo>
                    <a:pt x="81488" y="129852"/>
                  </a:lnTo>
                  <a:close/>
                </a:path>
                <a:path w="279400" h="279400">
                  <a:moveTo>
                    <a:pt x="152376" y="92997"/>
                  </a:moveTo>
                  <a:lnTo>
                    <a:pt x="76499" y="92997"/>
                  </a:lnTo>
                  <a:lnTo>
                    <a:pt x="89081" y="105565"/>
                  </a:lnTo>
                  <a:lnTo>
                    <a:pt x="104025" y="115344"/>
                  </a:lnTo>
                  <a:lnTo>
                    <a:pt x="120899" y="121905"/>
                  </a:lnTo>
                  <a:lnTo>
                    <a:pt x="139275" y="124823"/>
                  </a:lnTo>
                  <a:lnTo>
                    <a:pt x="138754" y="122588"/>
                  </a:lnTo>
                  <a:lnTo>
                    <a:pt x="138488" y="120276"/>
                  </a:lnTo>
                  <a:lnTo>
                    <a:pt x="138570" y="117469"/>
                  </a:lnTo>
                  <a:lnTo>
                    <a:pt x="140882" y="106024"/>
                  </a:lnTo>
                  <a:lnTo>
                    <a:pt x="147411" y="96343"/>
                  </a:lnTo>
                  <a:lnTo>
                    <a:pt x="152376" y="92997"/>
                  </a:lnTo>
                  <a:close/>
                </a:path>
                <a:path w="279400" h="279400">
                  <a:moveTo>
                    <a:pt x="269238" y="89656"/>
                  </a:moveTo>
                  <a:lnTo>
                    <a:pt x="210522" y="89656"/>
                  </a:lnTo>
                  <a:lnTo>
                    <a:pt x="208236" y="96768"/>
                  </a:lnTo>
                  <a:lnTo>
                    <a:pt x="203423" y="102737"/>
                  </a:lnTo>
                  <a:lnTo>
                    <a:pt x="197136" y="106497"/>
                  </a:lnTo>
                  <a:lnTo>
                    <a:pt x="203296" y="105773"/>
                  </a:lnTo>
                  <a:lnTo>
                    <a:pt x="209163" y="104122"/>
                  </a:lnTo>
                  <a:lnTo>
                    <a:pt x="214611" y="101709"/>
                  </a:lnTo>
                  <a:lnTo>
                    <a:pt x="273274" y="101709"/>
                  </a:lnTo>
                  <a:lnTo>
                    <a:pt x="272277" y="95533"/>
                  </a:lnTo>
                  <a:lnTo>
                    <a:pt x="269238" y="89656"/>
                  </a:lnTo>
                  <a:close/>
                </a:path>
                <a:path w="279400" h="279400">
                  <a:moveTo>
                    <a:pt x="268082" y="87421"/>
                  </a:moveTo>
                  <a:lnTo>
                    <a:pt x="177705" y="87421"/>
                  </a:lnTo>
                  <a:lnTo>
                    <a:pt x="185617" y="91130"/>
                  </a:lnTo>
                  <a:lnTo>
                    <a:pt x="191180" y="97035"/>
                  </a:lnTo>
                  <a:lnTo>
                    <a:pt x="198114" y="95676"/>
                  </a:lnTo>
                  <a:lnTo>
                    <a:pt x="204629" y="93136"/>
                  </a:lnTo>
                  <a:lnTo>
                    <a:pt x="210522" y="89656"/>
                  </a:lnTo>
                  <a:lnTo>
                    <a:pt x="269238" y="89656"/>
                  </a:lnTo>
                  <a:lnTo>
                    <a:pt x="268082" y="87421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770868" y="11707541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770863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0"/>
                  </a:lnTo>
                  <a:lnTo>
                    <a:pt x="57195" y="26950"/>
                  </a:lnTo>
                  <a:lnTo>
                    <a:pt x="26954" y="57187"/>
                  </a:lnTo>
                  <a:lnTo>
                    <a:pt x="7122" y="95533"/>
                  </a:lnTo>
                  <a:lnTo>
                    <a:pt x="0" y="139687"/>
                  </a:lnTo>
                  <a:lnTo>
                    <a:pt x="7122" y="183848"/>
                  </a:lnTo>
                  <a:lnTo>
                    <a:pt x="26954" y="222201"/>
                  </a:lnTo>
                  <a:lnTo>
                    <a:pt x="57195" y="252444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4"/>
                  </a:lnTo>
                  <a:lnTo>
                    <a:pt x="248786" y="225860"/>
                  </a:lnTo>
                  <a:lnTo>
                    <a:pt x="100823" y="225860"/>
                  </a:lnTo>
                  <a:lnTo>
                    <a:pt x="81026" y="221836"/>
                  </a:lnTo>
                  <a:lnTo>
                    <a:pt x="64812" y="210880"/>
                  </a:lnTo>
                  <a:lnTo>
                    <a:pt x="53857" y="194667"/>
                  </a:lnTo>
                  <a:lnTo>
                    <a:pt x="49833" y="174870"/>
                  </a:lnTo>
                  <a:lnTo>
                    <a:pt x="49833" y="96777"/>
                  </a:lnTo>
                  <a:lnTo>
                    <a:pt x="53857" y="76973"/>
                  </a:lnTo>
                  <a:lnTo>
                    <a:pt x="64812" y="60755"/>
                  </a:lnTo>
                  <a:lnTo>
                    <a:pt x="81026" y="49798"/>
                  </a:lnTo>
                  <a:lnTo>
                    <a:pt x="100823" y="45774"/>
                  </a:lnTo>
                  <a:lnTo>
                    <a:pt x="241031" y="45774"/>
                  </a:lnTo>
                  <a:lnTo>
                    <a:pt x="222204" y="26950"/>
                  </a:lnTo>
                  <a:lnTo>
                    <a:pt x="183855" y="7120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174115" y="45774"/>
                  </a:moveTo>
                  <a:lnTo>
                    <a:pt x="100823" y="45774"/>
                  </a:lnTo>
                  <a:lnTo>
                    <a:pt x="81026" y="49798"/>
                  </a:lnTo>
                  <a:lnTo>
                    <a:pt x="64812" y="60755"/>
                  </a:lnTo>
                  <a:lnTo>
                    <a:pt x="53857" y="76973"/>
                  </a:lnTo>
                  <a:lnTo>
                    <a:pt x="49833" y="96777"/>
                  </a:lnTo>
                  <a:lnTo>
                    <a:pt x="49833" y="174870"/>
                  </a:lnTo>
                  <a:lnTo>
                    <a:pt x="53857" y="194667"/>
                  </a:lnTo>
                  <a:lnTo>
                    <a:pt x="64812" y="210880"/>
                  </a:lnTo>
                  <a:lnTo>
                    <a:pt x="81026" y="221836"/>
                  </a:lnTo>
                  <a:lnTo>
                    <a:pt x="100823" y="225860"/>
                  </a:lnTo>
                  <a:lnTo>
                    <a:pt x="174115" y="225860"/>
                  </a:lnTo>
                  <a:lnTo>
                    <a:pt x="193912" y="221836"/>
                  </a:lnTo>
                  <a:lnTo>
                    <a:pt x="207899" y="212385"/>
                  </a:lnTo>
                  <a:lnTo>
                    <a:pt x="100823" y="212385"/>
                  </a:lnTo>
                  <a:lnTo>
                    <a:pt x="93478" y="211661"/>
                  </a:lnTo>
                  <a:lnTo>
                    <a:pt x="64019" y="182213"/>
                  </a:lnTo>
                  <a:lnTo>
                    <a:pt x="63295" y="174870"/>
                  </a:lnTo>
                  <a:lnTo>
                    <a:pt x="63417" y="95533"/>
                  </a:lnTo>
                  <a:lnTo>
                    <a:pt x="86507" y="62100"/>
                  </a:lnTo>
                  <a:lnTo>
                    <a:pt x="100823" y="59249"/>
                  </a:lnTo>
                  <a:lnTo>
                    <a:pt x="207897" y="59249"/>
                  </a:lnTo>
                  <a:lnTo>
                    <a:pt x="193912" y="49798"/>
                  </a:lnTo>
                  <a:lnTo>
                    <a:pt x="174115" y="45774"/>
                  </a:lnTo>
                  <a:close/>
                </a:path>
                <a:path w="279400" h="279400">
                  <a:moveTo>
                    <a:pt x="241031" y="45774"/>
                  </a:moveTo>
                  <a:lnTo>
                    <a:pt x="174115" y="45774"/>
                  </a:lnTo>
                  <a:lnTo>
                    <a:pt x="193912" y="49798"/>
                  </a:lnTo>
                  <a:lnTo>
                    <a:pt x="210126" y="60755"/>
                  </a:lnTo>
                  <a:lnTo>
                    <a:pt x="221082" y="76973"/>
                  </a:lnTo>
                  <a:lnTo>
                    <a:pt x="225105" y="96777"/>
                  </a:lnTo>
                  <a:lnTo>
                    <a:pt x="225105" y="174870"/>
                  </a:lnTo>
                  <a:lnTo>
                    <a:pt x="221082" y="194667"/>
                  </a:lnTo>
                  <a:lnTo>
                    <a:pt x="210126" y="210880"/>
                  </a:lnTo>
                  <a:lnTo>
                    <a:pt x="193912" y="221836"/>
                  </a:lnTo>
                  <a:lnTo>
                    <a:pt x="174115" y="225860"/>
                  </a:lnTo>
                  <a:lnTo>
                    <a:pt x="248786" y="225860"/>
                  </a:lnTo>
                  <a:lnTo>
                    <a:pt x="252445" y="222201"/>
                  </a:lnTo>
                  <a:lnTo>
                    <a:pt x="272277" y="183848"/>
                  </a:lnTo>
                  <a:lnTo>
                    <a:pt x="279400" y="139687"/>
                  </a:lnTo>
                  <a:lnTo>
                    <a:pt x="272277" y="95533"/>
                  </a:lnTo>
                  <a:lnTo>
                    <a:pt x="252445" y="57187"/>
                  </a:lnTo>
                  <a:lnTo>
                    <a:pt x="241031" y="45774"/>
                  </a:lnTo>
                  <a:close/>
                </a:path>
                <a:path w="279400" h="279400">
                  <a:moveTo>
                    <a:pt x="174115" y="59249"/>
                  </a:moveTo>
                  <a:lnTo>
                    <a:pt x="100823" y="59249"/>
                  </a:lnTo>
                  <a:lnTo>
                    <a:pt x="93478" y="59973"/>
                  </a:lnTo>
                  <a:lnTo>
                    <a:pt x="64019" y="89432"/>
                  </a:lnTo>
                  <a:lnTo>
                    <a:pt x="63295" y="174870"/>
                  </a:lnTo>
                  <a:lnTo>
                    <a:pt x="64019" y="182213"/>
                  </a:lnTo>
                  <a:lnTo>
                    <a:pt x="93478" y="211661"/>
                  </a:lnTo>
                  <a:lnTo>
                    <a:pt x="100823" y="212385"/>
                  </a:lnTo>
                  <a:lnTo>
                    <a:pt x="174115" y="212385"/>
                  </a:lnTo>
                  <a:lnTo>
                    <a:pt x="208786" y="189182"/>
                  </a:lnTo>
                  <a:lnTo>
                    <a:pt x="210550" y="183391"/>
                  </a:lnTo>
                  <a:lnTo>
                    <a:pt x="137742" y="183391"/>
                  </a:lnTo>
                  <a:lnTo>
                    <a:pt x="118948" y="179597"/>
                  </a:lnTo>
                  <a:lnTo>
                    <a:pt x="103605" y="169251"/>
                  </a:lnTo>
                  <a:lnTo>
                    <a:pt x="93262" y="153907"/>
                  </a:lnTo>
                  <a:lnTo>
                    <a:pt x="89469" y="135119"/>
                  </a:lnTo>
                  <a:lnTo>
                    <a:pt x="93262" y="116332"/>
                  </a:lnTo>
                  <a:lnTo>
                    <a:pt x="103605" y="100992"/>
                  </a:lnTo>
                  <a:lnTo>
                    <a:pt x="118948" y="90651"/>
                  </a:lnTo>
                  <a:lnTo>
                    <a:pt x="137742" y="86859"/>
                  </a:lnTo>
                  <a:lnTo>
                    <a:pt x="175347" y="86859"/>
                  </a:lnTo>
                  <a:lnTo>
                    <a:pt x="175347" y="79797"/>
                  </a:lnTo>
                  <a:lnTo>
                    <a:pt x="180465" y="74679"/>
                  </a:lnTo>
                  <a:lnTo>
                    <a:pt x="204224" y="74679"/>
                  </a:lnTo>
                  <a:lnTo>
                    <a:pt x="200607" y="70285"/>
                  </a:lnTo>
                  <a:lnTo>
                    <a:pt x="194862" y="65560"/>
                  </a:lnTo>
                  <a:lnTo>
                    <a:pt x="188423" y="62100"/>
                  </a:lnTo>
                  <a:lnTo>
                    <a:pt x="181453" y="59973"/>
                  </a:lnTo>
                  <a:lnTo>
                    <a:pt x="174115" y="59249"/>
                  </a:lnTo>
                  <a:close/>
                </a:path>
                <a:path w="279400" h="279400">
                  <a:moveTo>
                    <a:pt x="207897" y="59249"/>
                  </a:moveTo>
                  <a:lnTo>
                    <a:pt x="174115" y="59249"/>
                  </a:lnTo>
                  <a:lnTo>
                    <a:pt x="181453" y="59973"/>
                  </a:lnTo>
                  <a:lnTo>
                    <a:pt x="188423" y="62100"/>
                  </a:lnTo>
                  <a:lnTo>
                    <a:pt x="211508" y="95533"/>
                  </a:lnTo>
                  <a:lnTo>
                    <a:pt x="211631" y="174870"/>
                  </a:lnTo>
                  <a:lnTo>
                    <a:pt x="210908" y="182213"/>
                  </a:lnTo>
                  <a:lnTo>
                    <a:pt x="181453" y="211661"/>
                  </a:lnTo>
                  <a:lnTo>
                    <a:pt x="174115" y="212385"/>
                  </a:lnTo>
                  <a:lnTo>
                    <a:pt x="207899" y="212385"/>
                  </a:lnTo>
                  <a:lnTo>
                    <a:pt x="210126" y="210880"/>
                  </a:lnTo>
                  <a:lnTo>
                    <a:pt x="221082" y="194667"/>
                  </a:lnTo>
                  <a:lnTo>
                    <a:pt x="225105" y="174870"/>
                  </a:lnTo>
                  <a:lnTo>
                    <a:pt x="225105" y="96777"/>
                  </a:lnTo>
                  <a:lnTo>
                    <a:pt x="221082" y="76973"/>
                  </a:lnTo>
                  <a:lnTo>
                    <a:pt x="210126" y="60755"/>
                  </a:lnTo>
                  <a:lnTo>
                    <a:pt x="207897" y="59249"/>
                  </a:lnTo>
                  <a:close/>
                </a:path>
                <a:path w="279400" h="279400">
                  <a:moveTo>
                    <a:pt x="137742" y="86859"/>
                  </a:moveTo>
                  <a:lnTo>
                    <a:pt x="118948" y="90651"/>
                  </a:lnTo>
                  <a:lnTo>
                    <a:pt x="103605" y="100992"/>
                  </a:lnTo>
                  <a:lnTo>
                    <a:pt x="93262" y="116332"/>
                  </a:lnTo>
                  <a:lnTo>
                    <a:pt x="89469" y="135119"/>
                  </a:lnTo>
                  <a:lnTo>
                    <a:pt x="93262" y="153907"/>
                  </a:lnTo>
                  <a:lnTo>
                    <a:pt x="103605" y="169251"/>
                  </a:lnTo>
                  <a:lnTo>
                    <a:pt x="118948" y="179597"/>
                  </a:lnTo>
                  <a:lnTo>
                    <a:pt x="137742" y="183391"/>
                  </a:lnTo>
                  <a:lnTo>
                    <a:pt x="156529" y="179597"/>
                  </a:lnTo>
                  <a:lnTo>
                    <a:pt x="171869" y="169251"/>
                  </a:lnTo>
                  <a:lnTo>
                    <a:pt x="173543" y="166767"/>
                  </a:lnTo>
                  <a:lnTo>
                    <a:pt x="137501" y="166767"/>
                  </a:lnTo>
                  <a:lnTo>
                    <a:pt x="125202" y="164284"/>
                  </a:lnTo>
                  <a:lnTo>
                    <a:pt x="115158" y="157510"/>
                  </a:lnTo>
                  <a:lnTo>
                    <a:pt x="108386" y="147463"/>
                  </a:lnTo>
                  <a:lnTo>
                    <a:pt x="105903" y="135157"/>
                  </a:lnTo>
                  <a:lnTo>
                    <a:pt x="108386" y="122858"/>
                  </a:lnTo>
                  <a:lnTo>
                    <a:pt x="115158" y="112814"/>
                  </a:lnTo>
                  <a:lnTo>
                    <a:pt x="125202" y="106042"/>
                  </a:lnTo>
                  <a:lnTo>
                    <a:pt x="137501" y="103559"/>
                  </a:lnTo>
                  <a:lnTo>
                    <a:pt x="173599" y="103559"/>
                  </a:lnTo>
                  <a:lnTo>
                    <a:pt x="171869" y="100992"/>
                  </a:lnTo>
                  <a:lnTo>
                    <a:pt x="156529" y="90651"/>
                  </a:lnTo>
                  <a:lnTo>
                    <a:pt x="137742" y="86859"/>
                  </a:lnTo>
                  <a:close/>
                </a:path>
                <a:path w="279400" h="279400">
                  <a:moveTo>
                    <a:pt x="175347" y="86859"/>
                  </a:moveTo>
                  <a:lnTo>
                    <a:pt x="137742" y="86859"/>
                  </a:lnTo>
                  <a:lnTo>
                    <a:pt x="156529" y="90651"/>
                  </a:lnTo>
                  <a:lnTo>
                    <a:pt x="171869" y="100992"/>
                  </a:lnTo>
                  <a:lnTo>
                    <a:pt x="182210" y="116332"/>
                  </a:lnTo>
                  <a:lnTo>
                    <a:pt x="186002" y="135119"/>
                  </a:lnTo>
                  <a:lnTo>
                    <a:pt x="182210" y="153907"/>
                  </a:lnTo>
                  <a:lnTo>
                    <a:pt x="171869" y="169251"/>
                  </a:lnTo>
                  <a:lnTo>
                    <a:pt x="156529" y="179597"/>
                  </a:lnTo>
                  <a:lnTo>
                    <a:pt x="137742" y="183391"/>
                  </a:lnTo>
                  <a:lnTo>
                    <a:pt x="210550" y="183391"/>
                  </a:lnTo>
                  <a:lnTo>
                    <a:pt x="210908" y="182213"/>
                  </a:lnTo>
                  <a:lnTo>
                    <a:pt x="211631" y="174870"/>
                  </a:lnTo>
                  <a:lnTo>
                    <a:pt x="211631" y="97527"/>
                  </a:lnTo>
                  <a:lnTo>
                    <a:pt x="180465" y="97527"/>
                  </a:lnTo>
                  <a:lnTo>
                    <a:pt x="175347" y="92421"/>
                  </a:lnTo>
                  <a:lnTo>
                    <a:pt x="175347" y="86859"/>
                  </a:lnTo>
                  <a:close/>
                </a:path>
                <a:path w="279400" h="279400">
                  <a:moveTo>
                    <a:pt x="137501" y="103559"/>
                  </a:moveTo>
                  <a:lnTo>
                    <a:pt x="125202" y="106042"/>
                  </a:lnTo>
                  <a:lnTo>
                    <a:pt x="115158" y="112814"/>
                  </a:lnTo>
                  <a:lnTo>
                    <a:pt x="108386" y="122858"/>
                  </a:lnTo>
                  <a:lnTo>
                    <a:pt x="105903" y="135157"/>
                  </a:lnTo>
                  <a:lnTo>
                    <a:pt x="108386" y="147463"/>
                  </a:lnTo>
                  <a:lnTo>
                    <a:pt x="115158" y="157510"/>
                  </a:lnTo>
                  <a:lnTo>
                    <a:pt x="125202" y="164284"/>
                  </a:lnTo>
                  <a:lnTo>
                    <a:pt x="137501" y="166767"/>
                  </a:lnTo>
                  <a:lnTo>
                    <a:pt x="149805" y="164284"/>
                  </a:lnTo>
                  <a:lnTo>
                    <a:pt x="159848" y="157510"/>
                  </a:lnTo>
                  <a:lnTo>
                    <a:pt x="166617" y="147463"/>
                  </a:lnTo>
                  <a:lnTo>
                    <a:pt x="169098" y="135157"/>
                  </a:lnTo>
                  <a:lnTo>
                    <a:pt x="166617" y="122858"/>
                  </a:lnTo>
                  <a:lnTo>
                    <a:pt x="159848" y="112814"/>
                  </a:lnTo>
                  <a:lnTo>
                    <a:pt x="149805" y="106042"/>
                  </a:lnTo>
                  <a:lnTo>
                    <a:pt x="137501" y="103559"/>
                  </a:lnTo>
                  <a:close/>
                </a:path>
                <a:path w="279400" h="279400">
                  <a:moveTo>
                    <a:pt x="173599" y="103559"/>
                  </a:moveTo>
                  <a:lnTo>
                    <a:pt x="137501" y="103559"/>
                  </a:lnTo>
                  <a:lnTo>
                    <a:pt x="149805" y="106042"/>
                  </a:lnTo>
                  <a:lnTo>
                    <a:pt x="159848" y="112814"/>
                  </a:lnTo>
                  <a:lnTo>
                    <a:pt x="166617" y="122858"/>
                  </a:lnTo>
                  <a:lnTo>
                    <a:pt x="169098" y="135157"/>
                  </a:lnTo>
                  <a:lnTo>
                    <a:pt x="166617" y="147463"/>
                  </a:lnTo>
                  <a:lnTo>
                    <a:pt x="159848" y="157510"/>
                  </a:lnTo>
                  <a:lnTo>
                    <a:pt x="149805" y="164284"/>
                  </a:lnTo>
                  <a:lnTo>
                    <a:pt x="137501" y="166767"/>
                  </a:lnTo>
                  <a:lnTo>
                    <a:pt x="173543" y="166767"/>
                  </a:lnTo>
                  <a:lnTo>
                    <a:pt x="182210" y="153907"/>
                  </a:lnTo>
                  <a:lnTo>
                    <a:pt x="186002" y="135119"/>
                  </a:lnTo>
                  <a:lnTo>
                    <a:pt x="182210" y="116332"/>
                  </a:lnTo>
                  <a:lnTo>
                    <a:pt x="173599" y="103559"/>
                  </a:lnTo>
                  <a:close/>
                </a:path>
                <a:path w="279400" h="279400">
                  <a:moveTo>
                    <a:pt x="193089" y="74679"/>
                  </a:moveTo>
                  <a:lnTo>
                    <a:pt x="180465" y="74679"/>
                  </a:lnTo>
                  <a:lnTo>
                    <a:pt x="175347" y="79797"/>
                  </a:lnTo>
                  <a:lnTo>
                    <a:pt x="175347" y="92421"/>
                  </a:lnTo>
                  <a:lnTo>
                    <a:pt x="180465" y="97527"/>
                  </a:lnTo>
                  <a:lnTo>
                    <a:pt x="193089" y="97527"/>
                  </a:lnTo>
                  <a:lnTo>
                    <a:pt x="198207" y="92421"/>
                  </a:lnTo>
                  <a:lnTo>
                    <a:pt x="198207" y="79797"/>
                  </a:lnTo>
                  <a:lnTo>
                    <a:pt x="193089" y="74679"/>
                  </a:lnTo>
                  <a:close/>
                </a:path>
                <a:path w="279400" h="279400">
                  <a:moveTo>
                    <a:pt x="204224" y="74679"/>
                  </a:moveTo>
                  <a:lnTo>
                    <a:pt x="193089" y="74679"/>
                  </a:lnTo>
                  <a:lnTo>
                    <a:pt x="198207" y="79797"/>
                  </a:lnTo>
                  <a:lnTo>
                    <a:pt x="198207" y="92421"/>
                  </a:lnTo>
                  <a:lnTo>
                    <a:pt x="193089" y="97527"/>
                  </a:lnTo>
                  <a:lnTo>
                    <a:pt x="211631" y="97527"/>
                  </a:lnTo>
                  <a:lnTo>
                    <a:pt x="211508" y="95533"/>
                  </a:lnTo>
                  <a:lnTo>
                    <a:pt x="210908" y="89432"/>
                  </a:lnTo>
                  <a:lnTo>
                    <a:pt x="208786" y="82460"/>
                  </a:lnTo>
                  <a:lnTo>
                    <a:pt x="205330" y="76023"/>
                  </a:lnTo>
                  <a:lnTo>
                    <a:pt x="204224" y="74679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06652" y="11707541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06639" y="11707558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12344" y="141160"/>
                  </a:moveTo>
                  <a:lnTo>
                    <a:pt x="86360" y="141160"/>
                  </a:lnTo>
                  <a:lnTo>
                    <a:pt x="86360" y="148564"/>
                  </a:lnTo>
                  <a:lnTo>
                    <a:pt x="95110" y="148564"/>
                  </a:lnTo>
                  <a:lnTo>
                    <a:pt x="95110" y="192100"/>
                  </a:lnTo>
                  <a:lnTo>
                    <a:pt x="103568" y="192100"/>
                  </a:lnTo>
                  <a:lnTo>
                    <a:pt x="103568" y="148564"/>
                  </a:lnTo>
                  <a:lnTo>
                    <a:pt x="112344" y="148564"/>
                  </a:lnTo>
                  <a:lnTo>
                    <a:pt x="112344" y="141160"/>
                  </a:lnTo>
                  <a:close/>
                </a:path>
                <a:path w="279400" h="279400">
                  <a:moveTo>
                    <a:pt x="137083" y="154520"/>
                  </a:moveTo>
                  <a:lnTo>
                    <a:pt x="129565" y="154520"/>
                  </a:lnTo>
                  <a:lnTo>
                    <a:pt x="129565" y="183057"/>
                  </a:lnTo>
                  <a:lnTo>
                    <a:pt x="128854" y="183870"/>
                  </a:lnTo>
                  <a:lnTo>
                    <a:pt x="128092" y="184543"/>
                  </a:lnTo>
                  <a:lnTo>
                    <a:pt x="126390" y="185597"/>
                  </a:lnTo>
                  <a:lnTo>
                    <a:pt x="125691" y="185864"/>
                  </a:lnTo>
                  <a:lnTo>
                    <a:pt x="124447" y="185864"/>
                  </a:lnTo>
                  <a:lnTo>
                    <a:pt x="123939" y="185674"/>
                  </a:lnTo>
                  <a:lnTo>
                    <a:pt x="123304" y="184861"/>
                  </a:lnTo>
                  <a:lnTo>
                    <a:pt x="123139" y="184226"/>
                  </a:lnTo>
                  <a:lnTo>
                    <a:pt x="123139" y="154520"/>
                  </a:lnTo>
                  <a:lnTo>
                    <a:pt x="115633" y="154520"/>
                  </a:lnTo>
                  <a:lnTo>
                    <a:pt x="115633" y="188175"/>
                  </a:lnTo>
                  <a:lnTo>
                    <a:pt x="116078" y="189826"/>
                  </a:lnTo>
                  <a:lnTo>
                    <a:pt x="117843" y="192100"/>
                  </a:lnTo>
                  <a:lnTo>
                    <a:pt x="119126" y="192646"/>
                  </a:lnTo>
                  <a:lnTo>
                    <a:pt x="122275" y="192646"/>
                  </a:lnTo>
                  <a:lnTo>
                    <a:pt x="123736" y="192252"/>
                  </a:lnTo>
                  <a:lnTo>
                    <a:pt x="126733" y="190652"/>
                  </a:lnTo>
                  <a:lnTo>
                    <a:pt x="128181" y="189484"/>
                  </a:lnTo>
                  <a:lnTo>
                    <a:pt x="129565" y="187960"/>
                  </a:lnTo>
                  <a:lnTo>
                    <a:pt x="129565" y="192100"/>
                  </a:lnTo>
                  <a:lnTo>
                    <a:pt x="137083" y="192100"/>
                  </a:lnTo>
                  <a:lnTo>
                    <a:pt x="137083" y="154520"/>
                  </a:lnTo>
                  <a:close/>
                </a:path>
                <a:path w="279400" h="279400">
                  <a:moveTo>
                    <a:pt x="142087" y="85420"/>
                  </a:moveTo>
                  <a:lnTo>
                    <a:pt x="141744" y="84683"/>
                  </a:lnTo>
                  <a:lnTo>
                    <a:pt x="140360" y="83553"/>
                  </a:lnTo>
                  <a:lnTo>
                    <a:pt x="139458" y="83286"/>
                  </a:lnTo>
                  <a:lnTo>
                    <a:pt x="137312" y="83286"/>
                  </a:lnTo>
                  <a:lnTo>
                    <a:pt x="136461" y="83553"/>
                  </a:lnTo>
                  <a:lnTo>
                    <a:pt x="135178" y="84683"/>
                  </a:lnTo>
                  <a:lnTo>
                    <a:pt x="134848" y="85420"/>
                  </a:lnTo>
                  <a:lnTo>
                    <a:pt x="134848" y="110007"/>
                  </a:lnTo>
                  <a:lnTo>
                    <a:pt x="135166" y="110871"/>
                  </a:lnTo>
                  <a:lnTo>
                    <a:pt x="136359" y="112128"/>
                  </a:lnTo>
                  <a:lnTo>
                    <a:pt x="137210" y="112433"/>
                  </a:lnTo>
                  <a:lnTo>
                    <a:pt x="138328" y="112433"/>
                  </a:lnTo>
                  <a:lnTo>
                    <a:pt x="139484" y="112433"/>
                  </a:lnTo>
                  <a:lnTo>
                    <a:pt x="140385" y="112102"/>
                  </a:lnTo>
                  <a:lnTo>
                    <a:pt x="141744" y="110845"/>
                  </a:lnTo>
                  <a:lnTo>
                    <a:pt x="142087" y="109969"/>
                  </a:lnTo>
                  <a:lnTo>
                    <a:pt x="142087" y="85420"/>
                  </a:lnTo>
                  <a:close/>
                </a:path>
                <a:path w="279400" h="279400">
                  <a:moveTo>
                    <a:pt x="164325" y="186702"/>
                  </a:moveTo>
                  <a:lnTo>
                    <a:pt x="164223" y="160032"/>
                  </a:lnTo>
                  <a:lnTo>
                    <a:pt x="163715" y="158076"/>
                  </a:lnTo>
                  <a:lnTo>
                    <a:pt x="163309" y="157568"/>
                  </a:lnTo>
                  <a:lnTo>
                    <a:pt x="161201" y="154863"/>
                  </a:lnTo>
                  <a:lnTo>
                    <a:pt x="159397" y="154076"/>
                  </a:lnTo>
                  <a:lnTo>
                    <a:pt x="156591" y="154076"/>
                  </a:lnTo>
                  <a:lnTo>
                    <a:pt x="156591" y="162623"/>
                  </a:lnTo>
                  <a:lnTo>
                    <a:pt x="156464" y="184962"/>
                  </a:lnTo>
                  <a:lnTo>
                    <a:pt x="156375" y="185356"/>
                  </a:lnTo>
                  <a:lnTo>
                    <a:pt x="155841" y="186029"/>
                  </a:lnTo>
                  <a:lnTo>
                    <a:pt x="155511" y="186423"/>
                  </a:lnTo>
                  <a:lnTo>
                    <a:pt x="154851" y="186702"/>
                  </a:lnTo>
                  <a:lnTo>
                    <a:pt x="153289" y="186702"/>
                  </a:lnTo>
                  <a:lnTo>
                    <a:pt x="152679" y="186550"/>
                  </a:lnTo>
                  <a:lnTo>
                    <a:pt x="151523" y="186029"/>
                  </a:lnTo>
                  <a:lnTo>
                    <a:pt x="150926" y="185559"/>
                  </a:lnTo>
                  <a:lnTo>
                    <a:pt x="150329" y="184962"/>
                  </a:lnTo>
                  <a:lnTo>
                    <a:pt x="150329" y="161544"/>
                  </a:lnTo>
                  <a:lnTo>
                    <a:pt x="150837" y="161036"/>
                  </a:lnTo>
                  <a:lnTo>
                    <a:pt x="151345" y="160642"/>
                  </a:lnTo>
                  <a:lnTo>
                    <a:pt x="152400" y="160147"/>
                  </a:lnTo>
                  <a:lnTo>
                    <a:pt x="152933" y="160032"/>
                  </a:lnTo>
                  <a:lnTo>
                    <a:pt x="154470" y="160032"/>
                  </a:lnTo>
                  <a:lnTo>
                    <a:pt x="155270" y="160362"/>
                  </a:lnTo>
                  <a:lnTo>
                    <a:pt x="156337" y="161658"/>
                  </a:lnTo>
                  <a:lnTo>
                    <a:pt x="156591" y="162623"/>
                  </a:lnTo>
                  <a:lnTo>
                    <a:pt x="156591" y="154076"/>
                  </a:lnTo>
                  <a:lnTo>
                    <a:pt x="155841" y="154076"/>
                  </a:lnTo>
                  <a:lnTo>
                    <a:pt x="154686" y="154355"/>
                  </a:lnTo>
                  <a:lnTo>
                    <a:pt x="152412" y="155562"/>
                  </a:lnTo>
                  <a:lnTo>
                    <a:pt x="151333" y="156438"/>
                  </a:lnTo>
                  <a:lnTo>
                    <a:pt x="150329" y="157568"/>
                  </a:lnTo>
                  <a:lnTo>
                    <a:pt x="150329" y="141160"/>
                  </a:lnTo>
                  <a:lnTo>
                    <a:pt x="142735" y="141160"/>
                  </a:lnTo>
                  <a:lnTo>
                    <a:pt x="142735" y="192100"/>
                  </a:lnTo>
                  <a:lnTo>
                    <a:pt x="150329" y="192100"/>
                  </a:lnTo>
                  <a:lnTo>
                    <a:pt x="150329" y="189217"/>
                  </a:lnTo>
                  <a:lnTo>
                    <a:pt x="151307" y="190373"/>
                  </a:lnTo>
                  <a:lnTo>
                    <a:pt x="152387" y="191223"/>
                  </a:lnTo>
                  <a:lnTo>
                    <a:pt x="153543" y="191757"/>
                  </a:lnTo>
                  <a:lnTo>
                    <a:pt x="154673" y="192316"/>
                  </a:lnTo>
                  <a:lnTo>
                    <a:pt x="155994" y="192582"/>
                  </a:lnTo>
                  <a:lnTo>
                    <a:pt x="159677" y="192582"/>
                  </a:lnTo>
                  <a:lnTo>
                    <a:pt x="161391" y="191884"/>
                  </a:lnTo>
                  <a:lnTo>
                    <a:pt x="163588" y="189217"/>
                  </a:lnTo>
                  <a:lnTo>
                    <a:pt x="163753" y="189026"/>
                  </a:lnTo>
                  <a:lnTo>
                    <a:pt x="164325" y="186994"/>
                  </a:lnTo>
                  <a:lnTo>
                    <a:pt x="164325" y="186702"/>
                  </a:lnTo>
                  <a:close/>
                </a:path>
                <a:path w="279400" h="279400">
                  <a:moveTo>
                    <a:pt x="190385" y="161061"/>
                  </a:moveTo>
                  <a:lnTo>
                    <a:pt x="190068" y="160147"/>
                  </a:lnTo>
                  <a:lnTo>
                    <a:pt x="189458" y="158330"/>
                  </a:lnTo>
                  <a:lnTo>
                    <a:pt x="185762" y="154533"/>
                  </a:lnTo>
                  <a:lnTo>
                    <a:pt x="183121" y="153581"/>
                  </a:lnTo>
                  <a:lnTo>
                    <a:pt x="182651" y="153581"/>
                  </a:lnTo>
                  <a:lnTo>
                    <a:pt x="182651" y="162991"/>
                  </a:lnTo>
                  <a:lnTo>
                    <a:pt x="182651" y="168363"/>
                  </a:lnTo>
                  <a:lnTo>
                    <a:pt x="176009" y="168363"/>
                  </a:lnTo>
                  <a:lnTo>
                    <a:pt x="176009" y="162991"/>
                  </a:lnTo>
                  <a:lnTo>
                    <a:pt x="176263" y="161861"/>
                  </a:lnTo>
                  <a:lnTo>
                    <a:pt x="177317" y="160489"/>
                  </a:lnTo>
                  <a:lnTo>
                    <a:pt x="178155" y="160147"/>
                  </a:lnTo>
                  <a:lnTo>
                    <a:pt x="180505" y="160147"/>
                  </a:lnTo>
                  <a:lnTo>
                    <a:pt x="181356" y="160489"/>
                  </a:lnTo>
                  <a:lnTo>
                    <a:pt x="181864" y="161188"/>
                  </a:lnTo>
                  <a:lnTo>
                    <a:pt x="182384" y="161861"/>
                  </a:lnTo>
                  <a:lnTo>
                    <a:pt x="182651" y="162991"/>
                  </a:lnTo>
                  <a:lnTo>
                    <a:pt x="182651" y="153581"/>
                  </a:lnTo>
                  <a:lnTo>
                    <a:pt x="176314" y="153581"/>
                  </a:lnTo>
                  <a:lnTo>
                    <a:pt x="173583" y="154609"/>
                  </a:lnTo>
                  <a:lnTo>
                    <a:pt x="169329" y="158699"/>
                  </a:lnTo>
                  <a:lnTo>
                    <a:pt x="168402" y="161061"/>
                  </a:lnTo>
                  <a:lnTo>
                    <a:pt x="168351" y="185356"/>
                  </a:lnTo>
                  <a:lnTo>
                    <a:pt x="169252" y="187972"/>
                  </a:lnTo>
                  <a:lnTo>
                    <a:pt x="173101" y="192100"/>
                  </a:lnTo>
                  <a:lnTo>
                    <a:pt x="175755" y="193116"/>
                  </a:lnTo>
                  <a:lnTo>
                    <a:pt x="182854" y="193116"/>
                  </a:lnTo>
                  <a:lnTo>
                    <a:pt x="185674" y="192138"/>
                  </a:lnTo>
                  <a:lnTo>
                    <a:pt x="189445" y="188252"/>
                  </a:lnTo>
                  <a:lnTo>
                    <a:pt x="189992" y="186550"/>
                  </a:lnTo>
                  <a:lnTo>
                    <a:pt x="190309" y="185572"/>
                  </a:lnTo>
                  <a:lnTo>
                    <a:pt x="190385" y="179578"/>
                  </a:lnTo>
                  <a:lnTo>
                    <a:pt x="182651" y="179578"/>
                  </a:lnTo>
                  <a:lnTo>
                    <a:pt x="182651" y="183502"/>
                  </a:lnTo>
                  <a:lnTo>
                    <a:pt x="182397" y="184912"/>
                  </a:lnTo>
                  <a:lnTo>
                    <a:pt x="181914" y="185572"/>
                  </a:lnTo>
                  <a:lnTo>
                    <a:pt x="181406" y="186220"/>
                  </a:lnTo>
                  <a:lnTo>
                    <a:pt x="180530" y="186550"/>
                  </a:lnTo>
                  <a:lnTo>
                    <a:pt x="178092" y="186550"/>
                  </a:lnTo>
                  <a:lnTo>
                    <a:pt x="177241" y="186169"/>
                  </a:lnTo>
                  <a:lnTo>
                    <a:pt x="176250" y="184632"/>
                  </a:lnTo>
                  <a:lnTo>
                    <a:pt x="176047" y="183502"/>
                  </a:lnTo>
                  <a:lnTo>
                    <a:pt x="176009" y="174205"/>
                  </a:lnTo>
                  <a:lnTo>
                    <a:pt x="190385" y="174205"/>
                  </a:lnTo>
                  <a:lnTo>
                    <a:pt x="190385" y="168363"/>
                  </a:lnTo>
                  <a:lnTo>
                    <a:pt x="190385" y="161061"/>
                  </a:lnTo>
                  <a:close/>
                </a:path>
                <a:path w="279400" h="279400">
                  <a:moveTo>
                    <a:pt x="279400" y="139687"/>
                  </a:moveTo>
                  <a:lnTo>
                    <a:pt x="278104" y="131597"/>
                  </a:lnTo>
                  <a:lnTo>
                    <a:pt x="276161" y="119583"/>
                  </a:lnTo>
                  <a:lnTo>
                    <a:pt x="276098" y="119151"/>
                  </a:lnTo>
                  <a:lnTo>
                    <a:pt x="275996" y="118541"/>
                  </a:lnTo>
                  <a:lnTo>
                    <a:pt x="272288" y="95529"/>
                  </a:lnTo>
                  <a:lnTo>
                    <a:pt x="262788" y="77152"/>
                  </a:lnTo>
                  <a:lnTo>
                    <a:pt x="262242" y="76111"/>
                  </a:lnTo>
                  <a:lnTo>
                    <a:pt x="255168" y="62433"/>
                  </a:lnTo>
                  <a:lnTo>
                    <a:pt x="252450" y="57175"/>
                  </a:lnTo>
                  <a:lnTo>
                    <a:pt x="222211" y="26949"/>
                  </a:lnTo>
                  <a:lnTo>
                    <a:pt x="213880" y="22644"/>
                  </a:lnTo>
                  <a:lnTo>
                    <a:pt x="213880" y="158724"/>
                  </a:lnTo>
                  <a:lnTo>
                    <a:pt x="213880" y="180517"/>
                  </a:lnTo>
                  <a:lnTo>
                    <a:pt x="211747" y="191071"/>
                  </a:lnTo>
                  <a:lnTo>
                    <a:pt x="205943" y="199694"/>
                  </a:lnTo>
                  <a:lnTo>
                    <a:pt x="197319" y="205511"/>
                  </a:lnTo>
                  <a:lnTo>
                    <a:pt x="186766" y="207645"/>
                  </a:lnTo>
                  <a:lnTo>
                    <a:pt x="92532" y="207645"/>
                  </a:lnTo>
                  <a:lnTo>
                    <a:pt x="81978" y="205511"/>
                  </a:lnTo>
                  <a:lnTo>
                    <a:pt x="73367" y="199694"/>
                  </a:lnTo>
                  <a:lnTo>
                    <a:pt x="67564" y="191071"/>
                  </a:lnTo>
                  <a:lnTo>
                    <a:pt x="65430" y="180517"/>
                  </a:lnTo>
                  <a:lnTo>
                    <a:pt x="65430" y="158724"/>
                  </a:lnTo>
                  <a:lnTo>
                    <a:pt x="67564" y="148170"/>
                  </a:lnTo>
                  <a:lnTo>
                    <a:pt x="73367" y="139547"/>
                  </a:lnTo>
                  <a:lnTo>
                    <a:pt x="81978" y="133731"/>
                  </a:lnTo>
                  <a:lnTo>
                    <a:pt x="92532" y="131597"/>
                  </a:lnTo>
                  <a:lnTo>
                    <a:pt x="186766" y="131597"/>
                  </a:lnTo>
                  <a:lnTo>
                    <a:pt x="197319" y="133731"/>
                  </a:lnTo>
                  <a:lnTo>
                    <a:pt x="205943" y="139547"/>
                  </a:lnTo>
                  <a:lnTo>
                    <a:pt x="211747" y="148170"/>
                  </a:lnTo>
                  <a:lnTo>
                    <a:pt x="213880" y="158724"/>
                  </a:lnTo>
                  <a:lnTo>
                    <a:pt x="213880" y="22644"/>
                  </a:lnTo>
                  <a:lnTo>
                    <a:pt x="183857" y="7112"/>
                  </a:lnTo>
                  <a:lnTo>
                    <a:pt x="181698" y="6769"/>
                  </a:lnTo>
                  <a:lnTo>
                    <a:pt x="181698" y="77152"/>
                  </a:lnTo>
                  <a:lnTo>
                    <a:pt x="181698" y="118541"/>
                  </a:lnTo>
                  <a:lnTo>
                    <a:pt x="173228" y="118541"/>
                  </a:lnTo>
                  <a:lnTo>
                    <a:pt x="173228" y="113957"/>
                  </a:lnTo>
                  <a:lnTo>
                    <a:pt x="171678" y="115646"/>
                  </a:lnTo>
                  <a:lnTo>
                    <a:pt x="170053" y="116941"/>
                  </a:lnTo>
                  <a:lnTo>
                    <a:pt x="166674" y="118681"/>
                  </a:lnTo>
                  <a:lnTo>
                    <a:pt x="165049" y="119151"/>
                  </a:lnTo>
                  <a:lnTo>
                    <a:pt x="161505" y="119151"/>
                  </a:lnTo>
                  <a:lnTo>
                    <a:pt x="160032" y="118516"/>
                  </a:lnTo>
                  <a:lnTo>
                    <a:pt x="158051" y="116065"/>
                  </a:lnTo>
                  <a:lnTo>
                    <a:pt x="157645" y="114541"/>
                  </a:lnTo>
                  <a:lnTo>
                    <a:pt x="157556" y="77152"/>
                  </a:lnTo>
                  <a:lnTo>
                    <a:pt x="166001" y="77152"/>
                  </a:lnTo>
                  <a:lnTo>
                    <a:pt x="166090" y="110210"/>
                  </a:lnTo>
                  <a:lnTo>
                    <a:pt x="166192" y="110566"/>
                  </a:lnTo>
                  <a:lnTo>
                    <a:pt x="166890" y="111455"/>
                  </a:lnTo>
                  <a:lnTo>
                    <a:pt x="167474" y="111671"/>
                  </a:lnTo>
                  <a:lnTo>
                    <a:pt x="168884" y="111671"/>
                  </a:lnTo>
                  <a:lnTo>
                    <a:pt x="169672" y="111379"/>
                  </a:lnTo>
                  <a:lnTo>
                    <a:pt x="171577" y="110210"/>
                  </a:lnTo>
                  <a:lnTo>
                    <a:pt x="172440" y="109474"/>
                  </a:lnTo>
                  <a:lnTo>
                    <a:pt x="173228" y="108585"/>
                  </a:lnTo>
                  <a:lnTo>
                    <a:pt x="173228" y="77152"/>
                  </a:lnTo>
                  <a:lnTo>
                    <a:pt x="181698" y="77152"/>
                  </a:lnTo>
                  <a:lnTo>
                    <a:pt x="181698" y="6769"/>
                  </a:lnTo>
                  <a:lnTo>
                    <a:pt x="150698" y="1778"/>
                  </a:lnTo>
                  <a:lnTo>
                    <a:pt x="150698" y="83705"/>
                  </a:lnTo>
                  <a:lnTo>
                    <a:pt x="150698" y="111772"/>
                  </a:lnTo>
                  <a:lnTo>
                    <a:pt x="149606" y="114541"/>
                  </a:lnTo>
                  <a:lnTo>
                    <a:pt x="147434" y="116573"/>
                  </a:lnTo>
                  <a:lnTo>
                    <a:pt x="145224" y="118579"/>
                  </a:lnTo>
                  <a:lnTo>
                    <a:pt x="142201" y="119583"/>
                  </a:lnTo>
                  <a:lnTo>
                    <a:pt x="134670" y="119583"/>
                  </a:lnTo>
                  <a:lnTo>
                    <a:pt x="131711" y="118541"/>
                  </a:lnTo>
                  <a:lnTo>
                    <a:pt x="127279" y="114376"/>
                  </a:lnTo>
                  <a:lnTo>
                    <a:pt x="126238" y="111772"/>
                  </a:lnTo>
                  <a:lnTo>
                    <a:pt x="126161" y="83400"/>
                  </a:lnTo>
                  <a:lnTo>
                    <a:pt x="127304" y="80848"/>
                  </a:lnTo>
                  <a:lnTo>
                    <a:pt x="131838" y="77050"/>
                  </a:lnTo>
                  <a:lnTo>
                    <a:pt x="134912" y="76111"/>
                  </a:lnTo>
                  <a:lnTo>
                    <a:pt x="142252" y="76111"/>
                  </a:lnTo>
                  <a:lnTo>
                    <a:pt x="145122" y="77114"/>
                  </a:lnTo>
                  <a:lnTo>
                    <a:pt x="149580" y="81102"/>
                  </a:lnTo>
                  <a:lnTo>
                    <a:pt x="150698" y="83705"/>
                  </a:lnTo>
                  <a:lnTo>
                    <a:pt x="150698" y="1778"/>
                  </a:lnTo>
                  <a:lnTo>
                    <a:pt x="139700" y="0"/>
                  </a:lnTo>
                  <a:lnTo>
                    <a:pt x="125476" y="2298"/>
                  </a:lnTo>
                  <a:lnTo>
                    <a:pt x="125476" y="62433"/>
                  </a:lnTo>
                  <a:lnTo>
                    <a:pt x="114388" y="95262"/>
                  </a:lnTo>
                  <a:lnTo>
                    <a:pt x="114388" y="118541"/>
                  </a:lnTo>
                  <a:lnTo>
                    <a:pt x="104876" y="118541"/>
                  </a:lnTo>
                  <a:lnTo>
                    <a:pt x="104876" y="96304"/>
                  </a:lnTo>
                  <a:lnTo>
                    <a:pt x="93535" y="62433"/>
                  </a:lnTo>
                  <a:lnTo>
                    <a:pt x="103136" y="62433"/>
                  </a:lnTo>
                  <a:lnTo>
                    <a:pt x="109308" y="84861"/>
                  </a:lnTo>
                  <a:lnTo>
                    <a:pt x="109905" y="84861"/>
                  </a:lnTo>
                  <a:lnTo>
                    <a:pt x="115811" y="62433"/>
                  </a:lnTo>
                  <a:lnTo>
                    <a:pt x="125476" y="62433"/>
                  </a:lnTo>
                  <a:lnTo>
                    <a:pt x="125476" y="2298"/>
                  </a:lnTo>
                  <a:lnTo>
                    <a:pt x="57200" y="26949"/>
                  </a:lnTo>
                  <a:lnTo>
                    <a:pt x="26962" y="57175"/>
                  </a:lnTo>
                  <a:lnTo>
                    <a:pt x="7124" y="95529"/>
                  </a:lnTo>
                  <a:lnTo>
                    <a:pt x="0" y="139687"/>
                  </a:lnTo>
                  <a:lnTo>
                    <a:pt x="7124" y="183845"/>
                  </a:lnTo>
                  <a:lnTo>
                    <a:pt x="26962" y="222199"/>
                  </a:lnTo>
                  <a:lnTo>
                    <a:pt x="57200" y="252437"/>
                  </a:lnTo>
                  <a:lnTo>
                    <a:pt x="95542" y="272275"/>
                  </a:lnTo>
                  <a:lnTo>
                    <a:pt x="139700" y="279400"/>
                  </a:lnTo>
                  <a:lnTo>
                    <a:pt x="183857" y="272275"/>
                  </a:lnTo>
                  <a:lnTo>
                    <a:pt x="222211" y="252437"/>
                  </a:lnTo>
                  <a:lnTo>
                    <a:pt x="252450" y="222199"/>
                  </a:lnTo>
                  <a:lnTo>
                    <a:pt x="259969" y="207645"/>
                  </a:lnTo>
                  <a:lnTo>
                    <a:pt x="272288" y="183845"/>
                  </a:lnTo>
                  <a:lnTo>
                    <a:pt x="279400" y="139687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442436" y="11707541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442439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0"/>
                  </a:lnTo>
                  <a:lnTo>
                    <a:pt x="57195" y="26950"/>
                  </a:lnTo>
                  <a:lnTo>
                    <a:pt x="26954" y="57187"/>
                  </a:lnTo>
                  <a:lnTo>
                    <a:pt x="7122" y="95533"/>
                  </a:lnTo>
                  <a:lnTo>
                    <a:pt x="0" y="139687"/>
                  </a:lnTo>
                  <a:lnTo>
                    <a:pt x="7122" y="183848"/>
                  </a:lnTo>
                  <a:lnTo>
                    <a:pt x="26954" y="222201"/>
                  </a:lnTo>
                  <a:lnTo>
                    <a:pt x="57195" y="252444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4" y="272277"/>
                  </a:lnTo>
                  <a:lnTo>
                    <a:pt x="222199" y="252444"/>
                  </a:lnTo>
                  <a:lnTo>
                    <a:pt x="251114" y="223525"/>
                  </a:lnTo>
                  <a:lnTo>
                    <a:pt x="128121" y="223525"/>
                  </a:lnTo>
                  <a:lnTo>
                    <a:pt x="106608" y="208323"/>
                  </a:lnTo>
                  <a:lnTo>
                    <a:pt x="79556" y="208323"/>
                  </a:lnTo>
                  <a:lnTo>
                    <a:pt x="78476" y="208107"/>
                  </a:lnTo>
                  <a:lnTo>
                    <a:pt x="77564" y="205033"/>
                  </a:lnTo>
                  <a:lnTo>
                    <a:pt x="76168" y="198683"/>
                  </a:lnTo>
                  <a:lnTo>
                    <a:pt x="75733" y="196956"/>
                  </a:lnTo>
                  <a:lnTo>
                    <a:pt x="51718" y="186237"/>
                  </a:lnTo>
                  <a:lnTo>
                    <a:pt x="52378" y="185386"/>
                  </a:lnTo>
                  <a:lnTo>
                    <a:pt x="53330" y="185247"/>
                  </a:lnTo>
                  <a:lnTo>
                    <a:pt x="69797" y="178753"/>
                  </a:lnTo>
                  <a:lnTo>
                    <a:pt x="92459" y="148036"/>
                  </a:lnTo>
                  <a:lnTo>
                    <a:pt x="89767" y="141686"/>
                  </a:lnTo>
                  <a:lnTo>
                    <a:pt x="78540" y="138130"/>
                  </a:lnTo>
                  <a:lnTo>
                    <a:pt x="70348" y="134891"/>
                  </a:lnTo>
                  <a:lnTo>
                    <a:pt x="69713" y="131831"/>
                  </a:lnTo>
                  <a:lnTo>
                    <a:pt x="70514" y="127640"/>
                  </a:lnTo>
                  <a:lnTo>
                    <a:pt x="74057" y="125798"/>
                  </a:lnTo>
                  <a:lnTo>
                    <a:pt x="93359" y="125798"/>
                  </a:lnTo>
                  <a:lnTo>
                    <a:pt x="93094" y="121505"/>
                  </a:lnTo>
                  <a:lnTo>
                    <a:pt x="92566" y="112095"/>
                  </a:lnTo>
                  <a:lnTo>
                    <a:pt x="92433" y="102471"/>
                  </a:lnTo>
                  <a:lnTo>
                    <a:pt x="93156" y="93500"/>
                  </a:lnTo>
                  <a:lnTo>
                    <a:pt x="118113" y="62746"/>
                  </a:lnTo>
                  <a:lnTo>
                    <a:pt x="253136" y="58539"/>
                  </a:lnTo>
                  <a:lnTo>
                    <a:pt x="252437" y="57187"/>
                  </a:lnTo>
                  <a:lnTo>
                    <a:pt x="222199" y="26950"/>
                  </a:lnTo>
                  <a:lnTo>
                    <a:pt x="183854" y="7120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139424" y="223486"/>
                  </a:moveTo>
                  <a:lnTo>
                    <a:pt x="138827" y="223525"/>
                  </a:lnTo>
                  <a:lnTo>
                    <a:pt x="140757" y="223525"/>
                  </a:lnTo>
                  <a:lnTo>
                    <a:pt x="139424" y="223486"/>
                  </a:lnTo>
                  <a:close/>
                </a:path>
                <a:path w="279400" h="279400">
                  <a:moveTo>
                    <a:pt x="189106" y="206672"/>
                  </a:moveTo>
                  <a:lnTo>
                    <a:pt x="182794" y="206672"/>
                  </a:lnTo>
                  <a:lnTo>
                    <a:pt x="180381" y="206875"/>
                  </a:lnTo>
                  <a:lnTo>
                    <a:pt x="173003" y="208107"/>
                  </a:lnTo>
                  <a:lnTo>
                    <a:pt x="151171" y="223525"/>
                  </a:lnTo>
                  <a:lnTo>
                    <a:pt x="251114" y="223525"/>
                  </a:lnTo>
                  <a:lnTo>
                    <a:pt x="252437" y="222201"/>
                  </a:lnTo>
                  <a:lnTo>
                    <a:pt x="259684" y="208183"/>
                  </a:lnTo>
                  <a:lnTo>
                    <a:pt x="197869" y="208183"/>
                  </a:lnTo>
                  <a:lnTo>
                    <a:pt x="196625" y="208031"/>
                  </a:lnTo>
                  <a:lnTo>
                    <a:pt x="192243" y="207180"/>
                  </a:lnTo>
                  <a:lnTo>
                    <a:pt x="189106" y="206672"/>
                  </a:lnTo>
                  <a:close/>
                </a:path>
                <a:path w="279400" h="279400">
                  <a:moveTo>
                    <a:pt x="96510" y="206672"/>
                  </a:moveTo>
                  <a:lnTo>
                    <a:pt x="89983" y="206672"/>
                  </a:lnTo>
                  <a:lnTo>
                    <a:pt x="81524" y="208323"/>
                  </a:lnTo>
                  <a:lnTo>
                    <a:pt x="106608" y="208323"/>
                  </a:lnTo>
                  <a:lnTo>
                    <a:pt x="106302" y="208107"/>
                  </a:lnTo>
                  <a:lnTo>
                    <a:pt x="98923" y="206875"/>
                  </a:lnTo>
                  <a:lnTo>
                    <a:pt x="96510" y="206672"/>
                  </a:lnTo>
                  <a:close/>
                </a:path>
                <a:path w="279400" h="279400">
                  <a:moveTo>
                    <a:pt x="277128" y="125684"/>
                  </a:moveTo>
                  <a:lnTo>
                    <a:pt x="203051" y="125684"/>
                  </a:lnTo>
                  <a:lnTo>
                    <a:pt x="204143" y="125900"/>
                  </a:lnTo>
                  <a:lnTo>
                    <a:pt x="205083" y="126281"/>
                  </a:lnTo>
                  <a:lnTo>
                    <a:pt x="207635" y="127195"/>
                  </a:lnTo>
                  <a:lnTo>
                    <a:pt x="209312" y="128973"/>
                  </a:lnTo>
                  <a:lnTo>
                    <a:pt x="209375" y="132605"/>
                  </a:lnTo>
                  <a:lnTo>
                    <a:pt x="208029" y="135247"/>
                  </a:lnTo>
                  <a:lnTo>
                    <a:pt x="200765" y="138130"/>
                  </a:lnTo>
                  <a:lnTo>
                    <a:pt x="189525" y="141686"/>
                  </a:lnTo>
                  <a:lnTo>
                    <a:pt x="186833" y="148036"/>
                  </a:lnTo>
                  <a:lnTo>
                    <a:pt x="209523" y="178758"/>
                  </a:lnTo>
                  <a:lnTo>
                    <a:pt x="226927" y="185386"/>
                  </a:lnTo>
                  <a:lnTo>
                    <a:pt x="227587" y="186237"/>
                  </a:lnTo>
                  <a:lnTo>
                    <a:pt x="203635" y="196918"/>
                  </a:lnTo>
                  <a:lnTo>
                    <a:pt x="203114" y="198683"/>
                  </a:lnTo>
                  <a:lnTo>
                    <a:pt x="201702" y="205084"/>
                  </a:lnTo>
                  <a:lnTo>
                    <a:pt x="200955" y="207624"/>
                  </a:lnTo>
                  <a:lnTo>
                    <a:pt x="200206" y="208183"/>
                  </a:lnTo>
                  <a:lnTo>
                    <a:pt x="259684" y="208183"/>
                  </a:lnTo>
                  <a:lnTo>
                    <a:pt x="272266" y="183848"/>
                  </a:lnTo>
                  <a:lnTo>
                    <a:pt x="279387" y="139687"/>
                  </a:lnTo>
                  <a:lnTo>
                    <a:pt x="277128" y="125684"/>
                  </a:lnTo>
                  <a:close/>
                </a:path>
                <a:path w="279400" h="279400">
                  <a:moveTo>
                    <a:pt x="93359" y="125798"/>
                  </a:moveTo>
                  <a:lnTo>
                    <a:pt x="77702" y="125798"/>
                  </a:lnTo>
                  <a:lnTo>
                    <a:pt x="78388" y="125938"/>
                  </a:lnTo>
                  <a:lnTo>
                    <a:pt x="82337" y="127792"/>
                  </a:lnTo>
                  <a:lnTo>
                    <a:pt x="85385" y="128592"/>
                  </a:lnTo>
                  <a:lnTo>
                    <a:pt x="91634" y="128592"/>
                  </a:lnTo>
                  <a:lnTo>
                    <a:pt x="93424" y="126865"/>
                  </a:lnTo>
                  <a:lnTo>
                    <a:pt x="93359" y="125798"/>
                  </a:lnTo>
                  <a:close/>
                </a:path>
                <a:path w="279400" h="279400">
                  <a:moveTo>
                    <a:pt x="253136" y="58539"/>
                  </a:moveTo>
                  <a:lnTo>
                    <a:pt x="141392" y="58539"/>
                  </a:lnTo>
                  <a:lnTo>
                    <a:pt x="149477" y="59247"/>
                  </a:lnTo>
                  <a:lnTo>
                    <a:pt x="161193" y="62746"/>
                  </a:lnTo>
                  <a:lnTo>
                    <a:pt x="173646" y="71005"/>
                  </a:lnTo>
                  <a:lnTo>
                    <a:pt x="184106" y="86072"/>
                  </a:lnTo>
                  <a:lnTo>
                    <a:pt x="186140" y="93511"/>
                  </a:lnTo>
                  <a:lnTo>
                    <a:pt x="186861" y="102479"/>
                  </a:lnTo>
                  <a:lnTo>
                    <a:pt x="186731" y="112103"/>
                  </a:lnTo>
                  <a:lnTo>
                    <a:pt x="186172" y="122013"/>
                  </a:lnTo>
                  <a:lnTo>
                    <a:pt x="185957" y="125315"/>
                  </a:lnTo>
                  <a:lnTo>
                    <a:pt x="185893" y="126865"/>
                  </a:lnTo>
                  <a:lnTo>
                    <a:pt x="187519" y="128452"/>
                  </a:lnTo>
                  <a:lnTo>
                    <a:pt x="190821" y="128579"/>
                  </a:lnTo>
                  <a:lnTo>
                    <a:pt x="193310" y="128490"/>
                  </a:lnTo>
                  <a:lnTo>
                    <a:pt x="196193" y="127690"/>
                  </a:lnTo>
                  <a:lnTo>
                    <a:pt x="200269" y="125773"/>
                  </a:lnTo>
                  <a:lnTo>
                    <a:pt x="201285" y="125684"/>
                  </a:lnTo>
                  <a:lnTo>
                    <a:pt x="277128" y="125684"/>
                  </a:lnTo>
                  <a:lnTo>
                    <a:pt x="272266" y="95533"/>
                  </a:lnTo>
                  <a:lnTo>
                    <a:pt x="253136" y="58539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778220" y="11707541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934908" y="1183289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203" y="0"/>
                  </a:moveTo>
                  <a:lnTo>
                    <a:pt x="63" y="228"/>
                  </a:lnTo>
                  <a:lnTo>
                    <a:pt x="203" y="317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778214" y="11707546"/>
              <a:ext cx="280035" cy="279400"/>
            </a:xfrm>
            <a:custGeom>
              <a:avLst/>
              <a:gdLst/>
              <a:ahLst/>
              <a:cxnLst/>
              <a:rect l="l" t="t" r="r" b="b"/>
              <a:pathLst>
                <a:path w="280034" h="279400">
                  <a:moveTo>
                    <a:pt x="139700" y="0"/>
                  </a:moveTo>
                  <a:lnTo>
                    <a:pt x="95544" y="7120"/>
                  </a:lnTo>
                  <a:lnTo>
                    <a:pt x="57195" y="26950"/>
                  </a:lnTo>
                  <a:lnTo>
                    <a:pt x="26954" y="57187"/>
                  </a:lnTo>
                  <a:lnTo>
                    <a:pt x="7122" y="95533"/>
                  </a:lnTo>
                  <a:lnTo>
                    <a:pt x="0" y="139687"/>
                  </a:lnTo>
                  <a:lnTo>
                    <a:pt x="7122" y="183848"/>
                  </a:lnTo>
                  <a:lnTo>
                    <a:pt x="26954" y="222201"/>
                  </a:lnTo>
                  <a:lnTo>
                    <a:pt x="57195" y="252444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61" y="272277"/>
                  </a:lnTo>
                  <a:lnTo>
                    <a:pt x="222214" y="252444"/>
                  </a:lnTo>
                  <a:lnTo>
                    <a:pt x="252457" y="222201"/>
                  </a:lnTo>
                  <a:lnTo>
                    <a:pt x="260044" y="207529"/>
                  </a:lnTo>
                  <a:lnTo>
                    <a:pt x="75644" y="207529"/>
                  </a:lnTo>
                  <a:lnTo>
                    <a:pt x="75644" y="111809"/>
                  </a:lnTo>
                  <a:lnTo>
                    <a:pt x="173131" y="111809"/>
                  </a:lnTo>
                  <a:lnTo>
                    <a:pt x="174575" y="111112"/>
                  </a:lnTo>
                  <a:lnTo>
                    <a:pt x="185587" y="109561"/>
                  </a:lnTo>
                  <a:lnTo>
                    <a:pt x="274553" y="109561"/>
                  </a:lnTo>
                  <a:lnTo>
                    <a:pt x="272805" y="98728"/>
                  </a:lnTo>
                  <a:lnTo>
                    <a:pt x="80673" y="98728"/>
                  </a:lnTo>
                  <a:lnTo>
                    <a:pt x="73777" y="91362"/>
                  </a:lnTo>
                  <a:lnTo>
                    <a:pt x="73777" y="72782"/>
                  </a:lnTo>
                  <a:lnTo>
                    <a:pt x="80901" y="65632"/>
                  </a:lnTo>
                  <a:lnTo>
                    <a:pt x="256825" y="65632"/>
                  </a:lnTo>
                  <a:lnTo>
                    <a:pt x="252457" y="57187"/>
                  </a:lnTo>
                  <a:lnTo>
                    <a:pt x="222214" y="26950"/>
                  </a:lnTo>
                  <a:lnTo>
                    <a:pt x="183861" y="7120"/>
                  </a:lnTo>
                  <a:lnTo>
                    <a:pt x="139700" y="0"/>
                  </a:lnTo>
                  <a:close/>
                </a:path>
                <a:path w="280034" h="279400">
                  <a:moveTo>
                    <a:pt x="125085" y="111809"/>
                  </a:moveTo>
                  <a:lnTo>
                    <a:pt x="107482" y="111809"/>
                  </a:lnTo>
                  <a:lnTo>
                    <a:pt x="107482" y="207529"/>
                  </a:lnTo>
                  <a:lnTo>
                    <a:pt x="125085" y="207529"/>
                  </a:lnTo>
                  <a:lnTo>
                    <a:pt x="125316" y="156310"/>
                  </a:lnTo>
                  <a:lnTo>
                    <a:pt x="125197" y="115011"/>
                  </a:lnTo>
                  <a:lnTo>
                    <a:pt x="125085" y="111809"/>
                  </a:lnTo>
                  <a:close/>
                </a:path>
                <a:path w="280034" h="279400">
                  <a:moveTo>
                    <a:pt x="174272" y="134656"/>
                  </a:moveTo>
                  <a:lnTo>
                    <a:pt x="165496" y="134656"/>
                  </a:lnTo>
                  <a:lnTo>
                    <a:pt x="160251" y="140600"/>
                  </a:lnTo>
                  <a:lnTo>
                    <a:pt x="157114" y="148360"/>
                  </a:lnTo>
                  <a:lnTo>
                    <a:pt x="156898" y="151179"/>
                  </a:lnTo>
                  <a:lnTo>
                    <a:pt x="156898" y="207529"/>
                  </a:lnTo>
                  <a:lnTo>
                    <a:pt x="190401" y="207529"/>
                  </a:lnTo>
                  <a:lnTo>
                    <a:pt x="190401" y="156310"/>
                  </a:lnTo>
                  <a:lnTo>
                    <a:pt x="189502" y="147499"/>
                  </a:lnTo>
                  <a:lnTo>
                    <a:pt x="186661" y="140659"/>
                  </a:lnTo>
                  <a:lnTo>
                    <a:pt x="181657" y="136231"/>
                  </a:lnTo>
                  <a:lnTo>
                    <a:pt x="174272" y="134656"/>
                  </a:lnTo>
                  <a:close/>
                </a:path>
                <a:path w="280034" h="279400">
                  <a:moveTo>
                    <a:pt x="274553" y="109561"/>
                  </a:moveTo>
                  <a:lnTo>
                    <a:pt x="185587" y="109561"/>
                  </a:lnTo>
                  <a:lnTo>
                    <a:pt x="200142" y="112156"/>
                  </a:lnTo>
                  <a:lnTo>
                    <a:pt x="211756" y="120070"/>
                  </a:lnTo>
                  <a:lnTo>
                    <a:pt x="219445" y="133500"/>
                  </a:lnTo>
                  <a:lnTo>
                    <a:pt x="222227" y="152640"/>
                  </a:lnTo>
                  <a:lnTo>
                    <a:pt x="222227" y="207529"/>
                  </a:lnTo>
                  <a:lnTo>
                    <a:pt x="260044" y="207529"/>
                  </a:lnTo>
                  <a:lnTo>
                    <a:pt x="272290" y="183848"/>
                  </a:lnTo>
                  <a:lnTo>
                    <a:pt x="279412" y="139687"/>
                  </a:lnTo>
                  <a:lnTo>
                    <a:pt x="274553" y="109561"/>
                  </a:lnTo>
                  <a:close/>
                </a:path>
                <a:path w="280034" h="279400">
                  <a:moveTo>
                    <a:pt x="173131" y="111809"/>
                  </a:moveTo>
                  <a:lnTo>
                    <a:pt x="156898" y="111809"/>
                  </a:lnTo>
                  <a:lnTo>
                    <a:pt x="156898" y="125347"/>
                  </a:lnTo>
                  <a:lnTo>
                    <a:pt x="160795" y="120132"/>
                  </a:lnTo>
                  <a:lnTo>
                    <a:pt x="166499" y="115011"/>
                  </a:lnTo>
                  <a:lnTo>
                    <a:pt x="173131" y="111809"/>
                  </a:lnTo>
                  <a:close/>
                </a:path>
                <a:path w="280034" h="279400">
                  <a:moveTo>
                    <a:pt x="256825" y="65632"/>
                  </a:moveTo>
                  <a:lnTo>
                    <a:pt x="102656" y="65632"/>
                  </a:lnTo>
                  <a:lnTo>
                    <a:pt x="109362" y="72782"/>
                  </a:lnTo>
                  <a:lnTo>
                    <a:pt x="109553" y="82180"/>
                  </a:lnTo>
                  <a:lnTo>
                    <a:pt x="109553" y="91362"/>
                  </a:lnTo>
                  <a:lnTo>
                    <a:pt x="102656" y="98728"/>
                  </a:lnTo>
                  <a:lnTo>
                    <a:pt x="272805" y="98728"/>
                  </a:lnTo>
                  <a:lnTo>
                    <a:pt x="272290" y="95533"/>
                  </a:lnTo>
                  <a:lnTo>
                    <a:pt x="256825" y="65632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6050" y="1436696"/>
            <a:ext cx="0" cy="704215"/>
          </a:xfrm>
          <a:custGeom>
            <a:avLst/>
            <a:gdLst/>
            <a:ahLst/>
            <a:cxnLst/>
            <a:rect l="l" t="t" r="r" b="b"/>
            <a:pathLst>
              <a:path h="704214">
                <a:moveTo>
                  <a:pt x="0" y="704215"/>
                </a:moveTo>
                <a:lnTo>
                  <a:pt x="0" y="0"/>
                </a:lnTo>
              </a:path>
            </a:pathLst>
          </a:custGeom>
          <a:ln w="25400">
            <a:solidFill>
              <a:srgbClr val="1939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997513" y="1013777"/>
            <a:ext cx="6261100" cy="6529992"/>
          </a:xfrm>
          <a:prstGeom prst="rect">
            <a:avLst/>
          </a:prstGeom>
        </p:spPr>
        <p:txBody>
          <a:bodyPr vert="horz" wrap="square" lIns="0" tIns="314325" rIns="0" bIns="0" rtlCol="0">
            <a:spAutoFit/>
          </a:bodyPr>
          <a:lstStyle/>
          <a:p>
            <a:pPr marL="1020444">
              <a:lnSpc>
                <a:spcPct val="100000"/>
              </a:lnSpc>
              <a:spcBef>
                <a:spcPts val="2475"/>
              </a:spcBef>
            </a:pPr>
            <a:r>
              <a:rPr sz="2800" spc="75" dirty="0">
                <a:solidFill>
                  <a:srgbClr val="193966"/>
                </a:solidFill>
                <a:latin typeface="Gotham-Medium"/>
                <a:cs typeface="Gotham-Medium"/>
              </a:rPr>
              <a:t>WHAT</a:t>
            </a:r>
            <a:endParaRPr sz="2800" dirty="0">
              <a:latin typeface="Gotham-Medium"/>
              <a:cs typeface="Gotham-Medium"/>
            </a:endParaRPr>
          </a:p>
          <a:p>
            <a:pPr marL="1020444">
              <a:lnSpc>
                <a:spcPct val="100000"/>
              </a:lnSpc>
              <a:spcBef>
                <a:spcPts val="240"/>
              </a:spcBef>
            </a:pPr>
            <a:r>
              <a:rPr sz="2800" spc="15" dirty="0">
                <a:solidFill>
                  <a:srgbClr val="193966"/>
                </a:solidFill>
                <a:latin typeface="Gotham-Medium"/>
                <a:cs typeface="Gotham-Medium"/>
              </a:rPr>
              <a:t>is </a:t>
            </a:r>
            <a:r>
              <a:rPr sz="2800" spc="30" dirty="0">
                <a:solidFill>
                  <a:srgbClr val="193966"/>
                </a:solidFill>
                <a:latin typeface="Gotham-Medium"/>
                <a:cs typeface="Gotham-Medium"/>
              </a:rPr>
              <a:t>the</a:t>
            </a:r>
            <a:r>
              <a:rPr sz="2800" spc="195" dirty="0">
                <a:solidFill>
                  <a:srgbClr val="193966"/>
                </a:solidFill>
                <a:latin typeface="Gotham-Medium"/>
                <a:cs typeface="Gotham-Medium"/>
              </a:rPr>
              <a:t> </a:t>
            </a:r>
            <a:r>
              <a:rPr sz="2800" spc="-30" dirty="0">
                <a:solidFill>
                  <a:srgbClr val="193966"/>
                </a:solidFill>
                <a:latin typeface="Gotham-Medium"/>
                <a:cs typeface="Gotham-Medium"/>
              </a:rPr>
              <a:t>FAFSA?</a:t>
            </a:r>
            <a:endParaRPr sz="2800" dirty="0">
              <a:latin typeface="Gotham-Medium"/>
              <a:cs typeface="Gotham-Medium"/>
            </a:endParaRPr>
          </a:p>
          <a:p>
            <a:pPr>
              <a:lnSpc>
                <a:spcPct val="110000"/>
              </a:lnSpc>
              <a:spcBef>
                <a:spcPts val="20"/>
              </a:spcBef>
            </a:pPr>
            <a:endParaRPr sz="2700" dirty="0">
              <a:latin typeface="Gotham-Medium"/>
              <a:cs typeface="Gotham-Medium"/>
            </a:endParaRPr>
          </a:p>
          <a:p>
            <a:pPr marL="1038225" indent="-163830">
              <a:lnSpc>
                <a:spcPct val="100000"/>
              </a:lnSpc>
              <a:buSzPct val="90909"/>
              <a:buFont typeface="Gotham-Book"/>
              <a:buChar char="•"/>
              <a:tabLst>
                <a:tab pos="1038860" algn="l"/>
              </a:tabLst>
            </a:pPr>
            <a:r>
              <a:rPr sz="2200" b="1" spc="-55" dirty="0">
                <a:solidFill>
                  <a:srgbClr val="193966"/>
                </a:solidFill>
                <a:latin typeface="Gotham"/>
                <a:cs typeface="Gotham"/>
              </a:rPr>
              <a:t>WHY:</a:t>
            </a:r>
            <a:endParaRPr sz="2200" dirty="0">
              <a:latin typeface="Gotham"/>
              <a:cs typeface="Gotham"/>
            </a:endParaRPr>
          </a:p>
          <a:p>
            <a:pPr marL="1027430" marR="2402840">
              <a:lnSpc>
                <a:spcPts val="2600"/>
              </a:lnSpc>
              <a:spcBef>
                <a:spcPts val="80"/>
              </a:spcBef>
            </a:pP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the </a:t>
            </a:r>
            <a:r>
              <a:rPr sz="2000" spc="-45" dirty="0">
                <a:solidFill>
                  <a:srgbClr val="193966"/>
                </a:solidFill>
                <a:latin typeface="Gotham-Book"/>
                <a:cs typeface="Gotham-Book"/>
              </a:rPr>
              <a:t>FAFSA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determines 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your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eligibility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for  </a:t>
            </a:r>
            <a:r>
              <a:rPr sz="2000" b="1" spc="-25" dirty="0">
                <a:solidFill>
                  <a:srgbClr val="193966"/>
                </a:solidFill>
                <a:latin typeface="Gotham"/>
                <a:cs typeface="Gotham"/>
              </a:rPr>
              <a:t>grants </a:t>
            </a:r>
            <a:r>
              <a:rPr sz="2000" b="1" spc="-10" dirty="0">
                <a:solidFill>
                  <a:srgbClr val="193966"/>
                </a:solidFill>
                <a:latin typeface="Gotham"/>
                <a:cs typeface="Gotham"/>
              </a:rPr>
              <a:t>and</a:t>
            </a:r>
            <a:r>
              <a:rPr sz="2000" b="1" spc="100" dirty="0">
                <a:solidFill>
                  <a:srgbClr val="193966"/>
                </a:solidFill>
                <a:latin typeface="Gotham"/>
                <a:cs typeface="Gotham"/>
              </a:rPr>
              <a:t> </a:t>
            </a:r>
            <a:r>
              <a:rPr sz="2000" b="1" spc="-10" dirty="0">
                <a:solidFill>
                  <a:srgbClr val="193966"/>
                </a:solidFill>
                <a:latin typeface="Gotham"/>
                <a:cs typeface="Gotham"/>
              </a:rPr>
              <a:t>loans!</a:t>
            </a:r>
            <a:endParaRPr sz="2000" dirty="0">
              <a:latin typeface="Gotham"/>
              <a:cs typeface="Gotham"/>
            </a:endParaRPr>
          </a:p>
          <a:p>
            <a:pPr>
              <a:lnSpc>
                <a:spcPct val="100000"/>
              </a:lnSpc>
            </a:pPr>
            <a:endParaRPr sz="2600" dirty="0">
              <a:latin typeface="Gotham"/>
              <a:cs typeface="Gotham"/>
            </a:endParaRPr>
          </a:p>
          <a:p>
            <a:pPr marL="1038225" indent="-163830">
              <a:lnSpc>
                <a:spcPct val="100000"/>
              </a:lnSpc>
              <a:spcBef>
                <a:spcPts val="1685"/>
              </a:spcBef>
              <a:buSzPct val="90909"/>
              <a:buFont typeface="Gotham-Book"/>
              <a:buChar char="•"/>
              <a:tabLst>
                <a:tab pos="1038860" algn="l"/>
              </a:tabLst>
            </a:pPr>
            <a:r>
              <a:rPr sz="2200" b="1" spc="15" dirty="0">
                <a:solidFill>
                  <a:srgbClr val="193966"/>
                </a:solidFill>
                <a:latin typeface="Gotham"/>
                <a:cs typeface="Gotham"/>
              </a:rPr>
              <a:t>WHEN:</a:t>
            </a:r>
            <a:endParaRPr sz="2200" dirty="0">
              <a:latin typeface="Gotham"/>
              <a:cs typeface="Gotham"/>
            </a:endParaRPr>
          </a:p>
          <a:p>
            <a:pPr marL="1027430">
              <a:lnSpc>
                <a:spcPct val="100000"/>
              </a:lnSpc>
              <a:spcBef>
                <a:spcPts val="155"/>
              </a:spcBef>
            </a:pP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the </a:t>
            </a:r>
            <a:r>
              <a:rPr sz="2000" spc="-45" dirty="0">
                <a:solidFill>
                  <a:srgbClr val="193966"/>
                </a:solidFill>
                <a:latin typeface="Gotham-Book"/>
                <a:cs typeface="Gotham-Book"/>
              </a:rPr>
              <a:t>FAFSA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is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available</a:t>
            </a:r>
            <a:r>
              <a:rPr sz="2000" spc="60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on</a:t>
            </a:r>
            <a:endParaRPr sz="2000" dirty="0">
              <a:latin typeface="Gotham-Book"/>
              <a:cs typeface="Gotham-Book"/>
            </a:endParaRPr>
          </a:p>
          <a:p>
            <a:pPr marL="1027430">
              <a:lnSpc>
                <a:spcPct val="100000"/>
              </a:lnSpc>
              <a:spcBef>
                <a:spcPts val="200"/>
              </a:spcBef>
            </a:pPr>
            <a:r>
              <a:rPr sz="2000" b="1" dirty="0">
                <a:solidFill>
                  <a:srgbClr val="193966"/>
                </a:solidFill>
                <a:latin typeface="Gotham"/>
                <a:cs typeface="Gotham"/>
              </a:rPr>
              <a:t>October 1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every</a:t>
            </a:r>
            <a:r>
              <a:rPr sz="2000" spc="85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50" dirty="0">
                <a:solidFill>
                  <a:srgbClr val="193966"/>
                </a:solidFill>
                <a:latin typeface="Gotham-Book"/>
                <a:cs typeface="Gotham-Book"/>
              </a:rPr>
              <a:t>year.</a:t>
            </a:r>
            <a:endParaRPr sz="2000" dirty="0">
              <a:latin typeface="Gotham-Book"/>
              <a:cs typeface="Gotham-Book"/>
            </a:endParaRPr>
          </a:p>
          <a:p>
            <a:pPr>
              <a:lnSpc>
                <a:spcPct val="110000"/>
              </a:lnSpc>
              <a:spcBef>
                <a:spcPts val="25"/>
              </a:spcBef>
            </a:pPr>
            <a:endParaRPr sz="3250" dirty="0">
              <a:latin typeface="Gotham-Book"/>
              <a:cs typeface="Gotham-Book"/>
            </a:endParaRPr>
          </a:p>
          <a:p>
            <a:pPr marL="1038225" indent="-163830">
              <a:lnSpc>
                <a:spcPct val="100000"/>
              </a:lnSpc>
              <a:spcBef>
                <a:spcPts val="5"/>
              </a:spcBef>
              <a:buSzPct val="90909"/>
              <a:buFont typeface="Gotham-Book"/>
              <a:buChar char="•"/>
              <a:tabLst>
                <a:tab pos="1038860" algn="l"/>
              </a:tabLst>
            </a:pPr>
            <a:r>
              <a:rPr sz="2200" b="1" spc="15" dirty="0">
                <a:solidFill>
                  <a:srgbClr val="193966"/>
                </a:solidFill>
                <a:latin typeface="Gotham"/>
                <a:cs typeface="Gotham"/>
              </a:rPr>
              <a:t>WHERE:</a:t>
            </a:r>
            <a:endParaRPr sz="2200" dirty="0">
              <a:latin typeface="Gotham"/>
              <a:cs typeface="Gotham"/>
            </a:endParaRPr>
          </a:p>
          <a:p>
            <a:pPr marL="1027430" marR="2350135">
              <a:lnSpc>
                <a:spcPts val="2600"/>
              </a:lnSpc>
              <a:spcBef>
                <a:spcPts val="75"/>
              </a:spcBef>
            </a:pP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click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the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money </a:t>
            </a:r>
            <a:r>
              <a:rPr sz="2000" spc="-35" dirty="0">
                <a:solidFill>
                  <a:srgbClr val="193966"/>
                </a:solidFill>
                <a:latin typeface="Gotham-Book"/>
                <a:cs typeface="Gotham-Book"/>
              </a:rPr>
              <a:t>to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visit 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  <a:hlinkClick r:id="rId14"/>
              </a:rPr>
              <a:t>fafsa.ed.gov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!</a:t>
            </a:r>
            <a:endParaRPr sz="2000" dirty="0">
              <a:latin typeface="Gotham-Book"/>
              <a:cs typeface="Gotham-Book"/>
            </a:endParaRPr>
          </a:p>
          <a:p>
            <a:pPr marL="1027430">
              <a:lnSpc>
                <a:spcPct val="100000"/>
              </a:lnSpc>
              <a:spcBef>
                <a:spcPts val="80"/>
              </a:spcBef>
            </a:pP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OCC’s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school code is</a:t>
            </a:r>
            <a:r>
              <a:rPr sz="2000" spc="40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b="1" spc="-20" dirty="0">
                <a:solidFill>
                  <a:srgbClr val="193966"/>
                </a:solidFill>
                <a:latin typeface="Gotham"/>
                <a:cs typeface="Gotham"/>
              </a:rPr>
              <a:t>002624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.</a:t>
            </a:r>
            <a:endParaRPr sz="2000" dirty="0">
              <a:latin typeface="Gotham-Book"/>
              <a:cs typeface="Gotham-Boo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95950" y="7821752"/>
            <a:ext cx="4863465" cy="1568450"/>
          </a:xfrm>
          <a:prstGeom prst="rect">
            <a:avLst/>
          </a:prstGeom>
          <a:solidFill>
            <a:srgbClr val="B6DBA6"/>
          </a:solidFill>
        </p:spPr>
        <p:txBody>
          <a:bodyPr vert="horz" wrap="square" lIns="0" tIns="95885" rIns="0" bIns="0" rtlCol="0">
            <a:spAutoFit/>
          </a:bodyPr>
          <a:lstStyle/>
          <a:p>
            <a:pPr marL="339725" indent="-163830">
              <a:lnSpc>
                <a:spcPct val="100000"/>
              </a:lnSpc>
              <a:spcBef>
                <a:spcPts val="755"/>
              </a:spcBef>
              <a:buSzPct val="90909"/>
              <a:buFont typeface="Gotham-Book"/>
              <a:buChar char="•"/>
              <a:tabLst>
                <a:tab pos="340360" algn="l"/>
              </a:tabLst>
            </a:pPr>
            <a:r>
              <a:rPr sz="2200" b="1" spc="-20" dirty="0">
                <a:solidFill>
                  <a:srgbClr val="193966"/>
                </a:solidFill>
                <a:latin typeface="Gotham"/>
                <a:cs typeface="Gotham"/>
              </a:rPr>
              <a:t>HOW:</a:t>
            </a:r>
            <a:endParaRPr sz="2200">
              <a:latin typeface="Gotham"/>
              <a:cs typeface="Gotham"/>
            </a:endParaRPr>
          </a:p>
          <a:p>
            <a:pPr marL="328930" marR="1459865">
              <a:lnSpc>
                <a:spcPts val="2600"/>
              </a:lnSpc>
              <a:spcBef>
                <a:spcPts val="80"/>
              </a:spcBef>
            </a:pP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the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2021-22 </a:t>
            </a:r>
            <a:r>
              <a:rPr sz="2000" spc="-45" dirty="0">
                <a:solidFill>
                  <a:srgbClr val="193966"/>
                </a:solidFill>
                <a:latin typeface="Gotham-Book"/>
                <a:cs typeface="Gotham-Book"/>
              </a:rPr>
              <a:t>FAFSA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will 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require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information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from 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your </a:t>
            </a:r>
            <a:r>
              <a:rPr sz="2000" b="1" spc="-15" dirty="0">
                <a:solidFill>
                  <a:srgbClr val="193966"/>
                </a:solidFill>
                <a:latin typeface="Gotham"/>
                <a:cs typeface="Gotham"/>
              </a:rPr>
              <a:t>2019</a:t>
            </a:r>
            <a:r>
              <a:rPr sz="2000" b="1" spc="60" dirty="0">
                <a:solidFill>
                  <a:srgbClr val="193966"/>
                </a:solidFill>
                <a:latin typeface="Gotham"/>
                <a:cs typeface="Gotham"/>
              </a:rPr>
              <a:t> </a:t>
            </a:r>
            <a:r>
              <a:rPr sz="2000" b="1" spc="-30" dirty="0">
                <a:solidFill>
                  <a:srgbClr val="193966"/>
                </a:solidFill>
                <a:latin typeface="Gotham"/>
                <a:cs typeface="Gotham"/>
              </a:rPr>
              <a:t>taxes</a:t>
            </a:r>
            <a:r>
              <a:rPr sz="2000" spc="-30" dirty="0">
                <a:solidFill>
                  <a:srgbClr val="193966"/>
                </a:solidFill>
                <a:latin typeface="Gotham-Book"/>
                <a:cs typeface="Gotham-Book"/>
              </a:rPr>
              <a:t>.</a:t>
            </a:r>
            <a:endParaRPr sz="2000">
              <a:latin typeface="Gotham-Book"/>
              <a:cs typeface="Gotham-Book"/>
            </a:endParaRPr>
          </a:p>
        </p:txBody>
      </p:sp>
      <p:sp>
        <p:nvSp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57679" y="71120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1939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33072" y="7099300"/>
            <a:ext cx="2035810" cy="25400"/>
            <a:chOff x="7733072" y="7099300"/>
            <a:chExt cx="2035810" cy="25400"/>
          </a:xfrm>
        </p:grpSpPr>
        <p:sp>
          <p:nvSpPr>
            <p:cNvPr id="41" name="object 41"/>
            <p:cNvSpPr/>
            <p:nvPr/>
          </p:nvSpPr>
          <p:spPr>
            <a:xfrm>
              <a:off x="7733072" y="7112000"/>
              <a:ext cx="1998345" cy="0"/>
            </a:xfrm>
            <a:custGeom>
              <a:avLst/>
              <a:gdLst/>
              <a:ahLst/>
              <a:cxnLst/>
              <a:rect l="l" t="t" r="r" b="b"/>
              <a:pathLst>
                <a:path w="1998345">
                  <a:moveTo>
                    <a:pt x="0" y="0"/>
                  </a:moveTo>
                  <a:lnTo>
                    <a:pt x="1997900" y="0"/>
                  </a:lnTo>
                </a:path>
              </a:pathLst>
            </a:custGeom>
            <a:ln w="25400">
              <a:solidFill>
                <a:srgbClr val="19396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768661" y="71120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193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36183" y="6789445"/>
            <a:ext cx="252729" cy="325120"/>
            <a:chOff x="9836183" y="6789445"/>
            <a:chExt cx="252729" cy="325120"/>
          </a:xfrm>
        </p:grpSpPr>
        <p:sp>
          <p:nvSpPr>
            <p:cNvPr id="44" name="object 44"/>
            <p:cNvSpPr/>
            <p:nvPr/>
          </p:nvSpPr>
          <p:spPr>
            <a:xfrm>
              <a:off x="9848883" y="6842598"/>
              <a:ext cx="227329" cy="259079"/>
            </a:xfrm>
            <a:custGeom>
              <a:avLst/>
              <a:gdLst/>
              <a:ahLst/>
              <a:cxnLst/>
              <a:rect l="l" t="t" r="r" b="b"/>
              <a:pathLst>
                <a:path w="227329" h="259079">
                  <a:moveTo>
                    <a:pt x="0" y="258914"/>
                  </a:moveTo>
                  <a:lnTo>
                    <a:pt x="43422" y="243747"/>
                  </a:lnTo>
                  <a:lnTo>
                    <a:pt x="83630" y="222583"/>
                  </a:lnTo>
                  <a:lnTo>
                    <a:pt x="120082" y="195962"/>
                  </a:lnTo>
                  <a:lnTo>
                    <a:pt x="152236" y="164428"/>
                  </a:lnTo>
                  <a:lnTo>
                    <a:pt x="179549" y="128522"/>
                  </a:lnTo>
                  <a:lnTo>
                    <a:pt x="201480" y="88788"/>
                  </a:lnTo>
                  <a:lnTo>
                    <a:pt x="217486" y="45766"/>
                  </a:lnTo>
                  <a:lnTo>
                    <a:pt x="227025" y="0"/>
                  </a:lnTo>
                </a:path>
              </a:pathLst>
            </a:custGeom>
            <a:ln w="25400">
              <a:solidFill>
                <a:srgbClr val="19396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078515" y="68021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193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85337" y="1248885"/>
            <a:ext cx="1295400" cy="5477510"/>
            <a:chOff x="9385337" y="1248885"/>
            <a:chExt cx="1295400" cy="5477510"/>
          </a:xfrm>
        </p:grpSpPr>
        <p:sp>
          <p:nvSpPr>
            <p:cNvPr id="47" name="object 4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85337" y="1261585"/>
              <a:ext cx="1282661" cy="104186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078519" y="2258921"/>
              <a:ext cx="0" cy="4467225"/>
            </a:xfrm>
            <a:custGeom>
              <a:avLst/>
              <a:gdLst/>
              <a:ahLst/>
              <a:cxnLst/>
              <a:rect l="l" t="t" r="r" b="b"/>
              <a:pathLst>
                <a:path h="4467225">
                  <a:moveTo>
                    <a:pt x="0" y="4466869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19396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078515" y="22207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193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 descr="money"/>
            <p:cNvSpPr/>
            <p:nvPr/>
          </p:nvSpPr>
          <p:spPr>
            <a:xfrm>
              <a:off x="9398037" y="1248885"/>
              <a:ext cx="1282661" cy="104186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167288" y="11629668"/>
            <a:ext cx="4164329" cy="446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60" dirty="0">
                <a:solidFill>
                  <a:srgbClr val="FFFFFF"/>
                </a:solidFill>
                <a:latin typeface="Gotham-Medium"/>
                <a:cs typeface="Gotham-Medium"/>
              </a:rPr>
              <a:t>OCEAN </a:t>
            </a:r>
            <a:r>
              <a:rPr sz="1300" spc="65" dirty="0">
                <a:solidFill>
                  <a:srgbClr val="FFFFFF"/>
                </a:solidFill>
                <a:latin typeface="Gotham-Medium"/>
                <a:cs typeface="Gotham-Medium"/>
              </a:rPr>
              <a:t>COUNTY </a:t>
            </a:r>
            <a:r>
              <a:rPr sz="1300" spc="60" dirty="0">
                <a:solidFill>
                  <a:srgbClr val="FFFFFF"/>
                </a:solidFill>
                <a:latin typeface="Gotham-Medium"/>
                <a:cs typeface="Gotham-Medium"/>
              </a:rPr>
              <a:t>COLLEGE </a:t>
            </a:r>
            <a:r>
              <a:rPr sz="1300" dirty="0">
                <a:solidFill>
                  <a:srgbClr val="FFFFFF"/>
                </a:solidFill>
                <a:latin typeface="Gotham-Medium"/>
                <a:cs typeface="Gotham-Medium"/>
              </a:rPr>
              <a:t>•  </a:t>
            </a:r>
            <a:r>
              <a:rPr sz="1300" spc="65" dirty="0">
                <a:solidFill>
                  <a:srgbClr val="FFFFFF"/>
                </a:solidFill>
                <a:latin typeface="Gotham-Medium"/>
                <a:cs typeface="Gotham-Medium"/>
              </a:rPr>
              <a:t>FINANCIAL</a:t>
            </a:r>
            <a:r>
              <a:rPr sz="1300" spc="145" dirty="0">
                <a:solidFill>
                  <a:srgbClr val="FFFFFF"/>
                </a:solidFill>
                <a:latin typeface="Gotham-Medium"/>
                <a:cs typeface="Gotham-Medium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Gotham-Medium"/>
                <a:cs typeface="Gotham-Medium"/>
              </a:rPr>
              <a:t>AID</a:t>
            </a:r>
            <a:endParaRPr sz="1300">
              <a:latin typeface="Gotham-Medium"/>
              <a:cs typeface="Gotham-Medium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dirty="0">
                <a:solidFill>
                  <a:srgbClr val="FFFFFF"/>
                </a:solidFill>
                <a:latin typeface="Gotham-Medium"/>
                <a:cs typeface="Gotham-Medium"/>
              </a:rPr>
              <a:t>(732) </a:t>
            </a:r>
            <a:r>
              <a:rPr sz="1100" spc="15" dirty="0">
                <a:solidFill>
                  <a:srgbClr val="FFFFFF"/>
                </a:solidFill>
                <a:latin typeface="Gotham-Medium"/>
                <a:cs typeface="Gotham-Medium"/>
              </a:rPr>
              <a:t>255-0482  </a:t>
            </a:r>
            <a:r>
              <a:rPr sz="1100" dirty="0">
                <a:solidFill>
                  <a:srgbClr val="FFFFFF"/>
                </a:solidFill>
                <a:latin typeface="Gotham-Medium"/>
                <a:cs typeface="Gotham-Medium"/>
              </a:rPr>
              <a:t>•  </a:t>
            </a:r>
            <a:r>
              <a:rPr sz="1100" spc="10" dirty="0">
                <a:solidFill>
                  <a:srgbClr val="FFFFFF"/>
                </a:solidFill>
                <a:latin typeface="Gotham-Medium"/>
                <a:cs typeface="Gotham-Medium"/>
                <a:hlinkClick r:id="rId17"/>
              </a:rPr>
              <a:t>HUB@ocean.edu</a:t>
            </a:r>
            <a:r>
              <a:rPr sz="1100" spc="10" dirty="0">
                <a:solidFill>
                  <a:srgbClr val="FFFFFF"/>
                </a:solidFill>
                <a:latin typeface="Gotham-Medium"/>
                <a:cs typeface="Gotham-Medium"/>
              </a:rPr>
              <a:t>  </a:t>
            </a:r>
            <a:r>
              <a:rPr sz="1100" dirty="0">
                <a:solidFill>
                  <a:srgbClr val="FFFFFF"/>
                </a:solidFill>
                <a:latin typeface="Gotham-Medium"/>
                <a:cs typeface="Gotham-Medium"/>
              </a:rPr>
              <a:t>• </a:t>
            </a:r>
            <a:r>
              <a:rPr sz="1100" spc="10" dirty="0">
                <a:solidFill>
                  <a:srgbClr val="FFFFFF"/>
                </a:solidFill>
                <a:latin typeface="Gotham-Medium"/>
                <a:cs typeface="Gotham-Medium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Gotham-Medium"/>
                <a:cs typeface="Gotham-Medium"/>
                <a:hlinkClick r:id="rId18"/>
              </a:rPr>
              <a:t>go.ocean.edu/hub</a:t>
            </a:r>
            <a:endParaRPr sz="1100">
              <a:latin typeface="Gotham-Medium"/>
              <a:cs typeface="Gotham-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students walking outside the Jon &amp; Judith Larson student center"/>
          <p:cNvSpPr/>
          <p:nvPr/>
        </p:nvSpPr>
        <p:spPr>
          <a:xfrm>
            <a:off x="0" y="0"/>
            <a:ext cx="16256000" cy="1219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10937" y="838200"/>
            <a:ext cx="6634480" cy="9034145"/>
            <a:chOff x="4810937" y="838200"/>
            <a:chExt cx="6634480" cy="9034145"/>
          </a:xfrm>
        </p:grpSpPr>
        <p:sp>
          <p:nvSpPr>
            <p:cNvPr id="4" name="object 4"/>
            <p:cNvSpPr/>
            <p:nvPr/>
          </p:nvSpPr>
          <p:spPr>
            <a:xfrm>
              <a:off x="4997513" y="1013777"/>
              <a:ext cx="6261100" cy="8682990"/>
            </a:xfrm>
            <a:custGeom>
              <a:avLst/>
              <a:gdLst/>
              <a:ahLst/>
              <a:cxnLst/>
              <a:rect l="l" t="t" r="r" b="b"/>
              <a:pathLst>
                <a:path w="6261100" h="8682990">
                  <a:moveTo>
                    <a:pt x="6260973" y="0"/>
                  </a:moveTo>
                  <a:lnTo>
                    <a:pt x="0" y="0"/>
                  </a:lnTo>
                  <a:lnTo>
                    <a:pt x="0" y="8682621"/>
                  </a:lnTo>
                  <a:lnTo>
                    <a:pt x="6260973" y="8682621"/>
                  </a:lnTo>
                  <a:lnTo>
                    <a:pt x="62609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23637" y="850900"/>
              <a:ext cx="6609080" cy="9008745"/>
            </a:xfrm>
            <a:custGeom>
              <a:avLst/>
              <a:gdLst/>
              <a:ahLst/>
              <a:cxnLst/>
              <a:rect l="l" t="t" r="r" b="b"/>
              <a:pathLst>
                <a:path w="6609080" h="9008745">
                  <a:moveTo>
                    <a:pt x="0" y="9008389"/>
                  </a:moveTo>
                  <a:lnTo>
                    <a:pt x="6608737" y="9008389"/>
                  </a:lnTo>
                  <a:lnTo>
                    <a:pt x="6608737" y="0"/>
                  </a:lnTo>
                  <a:lnTo>
                    <a:pt x="0" y="0"/>
                  </a:lnTo>
                  <a:lnTo>
                    <a:pt x="0" y="900838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 descr="clipart hands holding money"/>
            <p:cNvSpPr/>
            <p:nvPr/>
          </p:nvSpPr>
          <p:spPr>
            <a:xfrm>
              <a:off x="9202153" y="1303431"/>
              <a:ext cx="1489110" cy="94547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9204312"/>
            <a:ext cx="16256000" cy="2988310"/>
            <a:chOff x="0" y="9204312"/>
            <a:chExt cx="16256000" cy="2988310"/>
          </a:xfrm>
        </p:grpSpPr>
        <p:sp>
          <p:nvSpPr>
            <p:cNvPr id="8" name="object 8"/>
            <p:cNvSpPr/>
            <p:nvPr/>
          </p:nvSpPr>
          <p:spPr>
            <a:xfrm>
              <a:off x="0" y="9204312"/>
              <a:ext cx="16256000" cy="2988310"/>
            </a:xfrm>
            <a:custGeom>
              <a:avLst/>
              <a:gdLst/>
              <a:ahLst/>
              <a:cxnLst/>
              <a:rect l="l" t="t" r="r" b="b"/>
              <a:pathLst>
                <a:path w="16256000" h="2988309">
                  <a:moveTo>
                    <a:pt x="16255988" y="161925"/>
                  </a:moveTo>
                  <a:lnTo>
                    <a:pt x="13115798" y="2987687"/>
                  </a:lnTo>
                  <a:lnTo>
                    <a:pt x="16255988" y="2987687"/>
                  </a:lnTo>
                  <a:lnTo>
                    <a:pt x="16255988" y="161925"/>
                  </a:lnTo>
                  <a:close/>
                </a:path>
                <a:path w="16256000" h="2988309">
                  <a:moveTo>
                    <a:pt x="16255988" y="0"/>
                  </a:moveTo>
                  <a:lnTo>
                    <a:pt x="13646442" y="2340152"/>
                  </a:lnTo>
                  <a:lnTo>
                    <a:pt x="0" y="2340152"/>
                  </a:lnTo>
                  <a:lnTo>
                    <a:pt x="0" y="2987687"/>
                  </a:lnTo>
                  <a:lnTo>
                    <a:pt x="12924371" y="2987687"/>
                  </a:lnTo>
                  <a:lnTo>
                    <a:pt x="12951359" y="2987687"/>
                  </a:lnTo>
                  <a:lnTo>
                    <a:pt x="12991173" y="2987687"/>
                  </a:lnTo>
                  <a:lnTo>
                    <a:pt x="16255988" y="55295"/>
                  </a:lnTo>
                  <a:lnTo>
                    <a:pt x="16255988" y="0"/>
                  </a:lnTo>
                  <a:close/>
                </a:path>
              </a:pathLst>
            </a:custGeom>
            <a:solidFill>
              <a:srgbClr val="193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632716" y="11554560"/>
              <a:ext cx="255904" cy="249554"/>
            </a:xfrm>
            <a:custGeom>
              <a:avLst/>
              <a:gdLst/>
              <a:ahLst/>
              <a:cxnLst/>
              <a:rect l="l" t="t" r="r" b="b"/>
              <a:pathLst>
                <a:path w="255905" h="249554">
                  <a:moveTo>
                    <a:pt x="128257" y="0"/>
                  </a:moveTo>
                  <a:lnTo>
                    <a:pt x="76884" y="9828"/>
                  </a:lnTo>
                  <a:lnTo>
                    <a:pt x="36277" y="36583"/>
                  </a:lnTo>
                  <a:lnTo>
                    <a:pt x="9596" y="76172"/>
                  </a:lnTo>
                  <a:lnTo>
                    <a:pt x="0" y="124498"/>
                  </a:lnTo>
                  <a:lnTo>
                    <a:pt x="0" y="125183"/>
                  </a:lnTo>
                  <a:lnTo>
                    <a:pt x="9486" y="173391"/>
                  </a:lnTo>
                  <a:lnTo>
                    <a:pt x="35928" y="212731"/>
                  </a:lnTo>
                  <a:lnTo>
                    <a:pt x="76295" y="239241"/>
                  </a:lnTo>
                  <a:lnTo>
                    <a:pt x="127558" y="248958"/>
                  </a:lnTo>
                  <a:lnTo>
                    <a:pt x="178938" y="239132"/>
                  </a:lnTo>
                  <a:lnTo>
                    <a:pt x="219549" y="212383"/>
                  </a:lnTo>
                  <a:lnTo>
                    <a:pt x="227813" y="200126"/>
                  </a:lnTo>
                  <a:lnTo>
                    <a:pt x="128257" y="200126"/>
                  </a:lnTo>
                  <a:lnTo>
                    <a:pt x="98882" y="194110"/>
                  </a:lnTo>
                  <a:lnTo>
                    <a:pt x="75826" y="177780"/>
                  </a:lnTo>
                  <a:lnTo>
                    <a:pt x="60764" y="153717"/>
                  </a:lnTo>
                  <a:lnTo>
                    <a:pt x="55498" y="125183"/>
                  </a:lnTo>
                  <a:lnTo>
                    <a:pt x="55372" y="123812"/>
                  </a:lnTo>
                  <a:lnTo>
                    <a:pt x="60657" y="94678"/>
                  </a:lnTo>
                  <a:lnTo>
                    <a:pt x="75482" y="70839"/>
                  </a:lnTo>
                  <a:lnTo>
                    <a:pt x="98298" y="54741"/>
                  </a:lnTo>
                  <a:lnTo>
                    <a:pt x="127558" y="48831"/>
                  </a:lnTo>
                  <a:lnTo>
                    <a:pt x="228351" y="48831"/>
                  </a:lnTo>
                  <a:lnTo>
                    <a:pt x="219894" y="36245"/>
                  </a:lnTo>
                  <a:lnTo>
                    <a:pt x="179522" y="9723"/>
                  </a:lnTo>
                  <a:lnTo>
                    <a:pt x="128257" y="0"/>
                  </a:lnTo>
                  <a:close/>
                </a:path>
                <a:path w="255905" h="249554">
                  <a:moveTo>
                    <a:pt x="228351" y="48831"/>
                  </a:moveTo>
                  <a:lnTo>
                    <a:pt x="127558" y="48831"/>
                  </a:lnTo>
                  <a:lnTo>
                    <a:pt x="156947" y="54850"/>
                  </a:lnTo>
                  <a:lnTo>
                    <a:pt x="180011" y="71186"/>
                  </a:lnTo>
                  <a:lnTo>
                    <a:pt x="195076" y="95262"/>
                  </a:lnTo>
                  <a:lnTo>
                    <a:pt x="200342" y="123812"/>
                  </a:lnTo>
                  <a:lnTo>
                    <a:pt x="200469" y="125183"/>
                  </a:lnTo>
                  <a:lnTo>
                    <a:pt x="195183" y="154295"/>
                  </a:lnTo>
                  <a:lnTo>
                    <a:pt x="180355" y="178123"/>
                  </a:lnTo>
                  <a:lnTo>
                    <a:pt x="157531" y="194217"/>
                  </a:lnTo>
                  <a:lnTo>
                    <a:pt x="128257" y="200126"/>
                  </a:lnTo>
                  <a:lnTo>
                    <a:pt x="227813" y="200126"/>
                  </a:lnTo>
                  <a:lnTo>
                    <a:pt x="246232" y="172807"/>
                  </a:lnTo>
                  <a:lnTo>
                    <a:pt x="255828" y="124498"/>
                  </a:lnTo>
                  <a:lnTo>
                    <a:pt x="255828" y="123812"/>
                  </a:lnTo>
                  <a:lnTo>
                    <a:pt x="246339" y="75598"/>
                  </a:lnTo>
                  <a:lnTo>
                    <a:pt x="228351" y="488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 descr="letter C"/>
            <p:cNvSpPr/>
            <p:nvPr/>
          </p:nvSpPr>
          <p:spPr>
            <a:xfrm>
              <a:off x="14938751" y="11554560"/>
              <a:ext cx="222148" cy="24895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30692" y="11556974"/>
              <a:ext cx="499745" cy="243204"/>
            </a:xfrm>
            <a:custGeom>
              <a:avLst/>
              <a:gdLst/>
              <a:ahLst/>
              <a:cxnLst/>
              <a:rect l="l" t="t" r="r" b="b"/>
              <a:pathLst>
                <a:path w="499744" h="243204">
                  <a:moveTo>
                    <a:pt x="183311" y="194779"/>
                  </a:moveTo>
                  <a:lnTo>
                    <a:pt x="52616" y="194779"/>
                  </a:lnTo>
                  <a:lnTo>
                    <a:pt x="52616" y="145249"/>
                  </a:lnTo>
                  <a:lnTo>
                    <a:pt x="166116" y="145249"/>
                  </a:lnTo>
                  <a:lnTo>
                    <a:pt x="166116" y="98259"/>
                  </a:lnTo>
                  <a:lnTo>
                    <a:pt x="52616" y="98259"/>
                  </a:lnTo>
                  <a:lnTo>
                    <a:pt x="52616" y="48729"/>
                  </a:lnTo>
                  <a:lnTo>
                    <a:pt x="181571" y="48729"/>
                  </a:lnTo>
                  <a:lnTo>
                    <a:pt x="181571" y="1739"/>
                  </a:lnTo>
                  <a:lnTo>
                    <a:pt x="0" y="1739"/>
                  </a:lnTo>
                  <a:lnTo>
                    <a:pt x="0" y="48729"/>
                  </a:lnTo>
                  <a:lnTo>
                    <a:pt x="0" y="98259"/>
                  </a:lnTo>
                  <a:lnTo>
                    <a:pt x="0" y="145249"/>
                  </a:lnTo>
                  <a:lnTo>
                    <a:pt x="0" y="194779"/>
                  </a:lnTo>
                  <a:lnTo>
                    <a:pt x="0" y="243039"/>
                  </a:lnTo>
                  <a:lnTo>
                    <a:pt x="183311" y="243039"/>
                  </a:lnTo>
                  <a:lnTo>
                    <a:pt x="183311" y="194779"/>
                  </a:lnTo>
                  <a:close/>
                </a:path>
                <a:path w="499744" h="243204">
                  <a:moveTo>
                    <a:pt x="499313" y="242443"/>
                  </a:moveTo>
                  <a:lnTo>
                    <a:pt x="476338" y="188455"/>
                  </a:lnTo>
                  <a:lnTo>
                    <a:pt x="456438" y="141706"/>
                  </a:lnTo>
                  <a:lnTo>
                    <a:pt x="423214" y="63627"/>
                  </a:lnTo>
                  <a:lnTo>
                    <a:pt x="403047" y="16217"/>
                  </a:lnTo>
                  <a:lnTo>
                    <a:pt x="403047" y="141706"/>
                  </a:lnTo>
                  <a:lnTo>
                    <a:pt x="339064" y="141706"/>
                  </a:lnTo>
                  <a:lnTo>
                    <a:pt x="371068" y="63627"/>
                  </a:lnTo>
                  <a:lnTo>
                    <a:pt x="403047" y="141706"/>
                  </a:lnTo>
                  <a:lnTo>
                    <a:pt x="403047" y="16217"/>
                  </a:lnTo>
                  <a:lnTo>
                    <a:pt x="396151" y="0"/>
                  </a:lnTo>
                  <a:lnTo>
                    <a:pt x="347319" y="0"/>
                  </a:lnTo>
                  <a:lnTo>
                    <a:pt x="244157" y="242443"/>
                  </a:lnTo>
                  <a:lnTo>
                    <a:pt x="298145" y="242443"/>
                  </a:lnTo>
                  <a:lnTo>
                    <a:pt x="320154" y="188455"/>
                  </a:lnTo>
                  <a:lnTo>
                    <a:pt x="421944" y="188455"/>
                  </a:lnTo>
                  <a:lnTo>
                    <a:pt x="443953" y="242443"/>
                  </a:lnTo>
                  <a:lnTo>
                    <a:pt x="499313" y="2424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 descr="letter n"/>
            <p:cNvSpPr/>
            <p:nvPr/>
          </p:nvSpPr>
          <p:spPr>
            <a:xfrm>
              <a:off x="15780898" y="11558712"/>
              <a:ext cx="213880" cy="24070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 descr="letter C"/>
            <p:cNvSpPr/>
            <p:nvPr/>
          </p:nvSpPr>
          <p:spPr>
            <a:xfrm>
              <a:off x="14666983" y="11878566"/>
              <a:ext cx="75057" cy="841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 descr="letter o"/>
            <p:cNvSpPr/>
            <p:nvPr/>
          </p:nvSpPr>
          <p:spPr>
            <a:xfrm>
              <a:off x="14771349" y="11878566"/>
              <a:ext cx="86448" cy="8413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 descr="letter u"/>
            <p:cNvSpPr/>
            <p:nvPr/>
          </p:nvSpPr>
          <p:spPr>
            <a:xfrm>
              <a:off x="14884066" y="11879963"/>
              <a:ext cx="70891" cy="826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 descr="letter N"/>
            <p:cNvSpPr/>
            <p:nvPr/>
          </p:nvSpPr>
          <p:spPr>
            <a:xfrm>
              <a:off x="14991805" y="11879958"/>
              <a:ext cx="72288" cy="813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 descr="letter t"/>
            <p:cNvSpPr/>
            <p:nvPr/>
          </p:nvSpPr>
          <p:spPr>
            <a:xfrm>
              <a:off x="15096394" y="11879959"/>
              <a:ext cx="67411" cy="813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 descr="letter c"/>
            <p:cNvSpPr/>
            <p:nvPr/>
          </p:nvSpPr>
          <p:spPr>
            <a:xfrm>
              <a:off x="15338494" y="11878566"/>
              <a:ext cx="75095" cy="8413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 descr="letter y"/>
            <p:cNvSpPr/>
            <p:nvPr/>
          </p:nvSpPr>
          <p:spPr>
            <a:xfrm>
              <a:off x="15187734" y="11879959"/>
              <a:ext cx="80429" cy="8134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 descr="letter o"/>
            <p:cNvSpPr/>
            <p:nvPr/>
          </p:nvSpPr>
          <p:spPr>
            <a:xfrm>
              <a:off x="15440524" y="11878566"/>
              <a:ext cx="86486" cy="8413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554529" y="11879961"/>
              <a:ext cx="241300" cy="81915"/>
            </a:xfrm>
            <a:custGeom>
              <a:avLst/>
              <a:gdLst/>
              <a:ahLst/>
              <a:cxnLst/>
              <a:rect l="l" t="t" r="r" b="b"/>
              <a:pathLst>
                <a:path w="241300" h="81915">
                  <a:moveTo>
                    <a:pt x="58470" y="65087"/>
                  </a:moveTo>
                  <a:lnTo>
                    <a:pt x="17907" y="65087"/>
                  </a:lnTo>
                  <a:lnTo>
                    <a:pt x="17907" y="0"/>
                  </a:lnTo>
                  <a:lnTo>
                    <a:pt x="0" y="0"/>
                  </a:lnTo>
                  <a:lnTo>
                    <a:pt x="0" y="81343"/>
                  </a:lnTo>
                  <a:lnTo>
                    <a:pt x="58470" y="81343"/>
                  </a:lnTo>
                  <a:lnTo>
                    <a:pt x="58470" y="65087"/>
                  </a:lnTo>
                  <a:close/>
                </a:path>
                <a:path w="241300" h="81915">
                  <a:moveTo>
                    <a:pt x="148983" y="65087"/>
                  </a:moveTo>
                  <a:lnTo>
                    <a:pt x="108445" y="65087"/>
                  </a:lnTo>
                  <a:lnTo>
                    <a:pt x="108445" y="0"/>
                  </a:lnTo>
                  <a:lnTo>
                    <a:pt x="90538" y="0"/>
                  </a:lnTo>
                  <a:lnTo>
                    <a:pt x="90538" y="81343"/>
                  </a:lnTo>
                  <a:lnTo>
                    <a:pt x="148983" y="81343"/>
                  </a:lnTo>
                  <a:lnTo>
                    <a:pt x="148983" y="65087"/>
                  </a:lnTo>
                  <a:close/>
                </a:path>
                <a:path w="241300" h="81915">
                  <a:moveTo>
                    <a:pt x="240690" y="65443"/>
                  </a:moveTo>
                  <a:lnTo>
                    <a:pt x="196519" y="65443"/>
                  </a:lnTo>
                  <a:lnTo>
                    <a:pt x="196519" y="48348"/>
                  </a:lnTo>
                  <a:lnTo>
                    <a:pt x="234873" y="48348"/>
                  </a:lnTo>
                  <a:lnTo>
                    <a:pt x="234873" y="32410"/>
                  </a:lnTo>
                  <a:lnTo>
                    <a:pt x="196519" y="32410"/>
                  </a:lnTo>
                  <a:lnTo>
                    <a:pt x="196519" y="15913"/>
                  </a:lnTo>
                  <a:lnTo>
                    <a:pt x="240106" y="15913"/>
                  </a:lnTo>
                  <a:lnTo>
                    <a:pt x="240106" y="0"/>
                  </a:lnTo>
                  <a:lnTo>
                    <a:pt x="178727" y="0"/>
                  </a:lnTo>
                  <a:lnTo>
                    <a:pt x="178727" y="81343"/>
                  </a:lnTo>
                  <a:lnTo>
                    <a:pt x="240690" y="81343"/>
                  </a:lnTo>
                  <a:lnTo>
                    <a:pt x="240690" y="654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 descr="letter g"/>
            <p:cNvSpPr/>
            <p:nvPr/>
          </p:nvSpPr>
          <p:spPr>
            <a:xfrm>
              <a:off x="15821494" y="11878566"/>
              <a:ext cx="77495" cy="8413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99300" y="10099510"/>
              <a:ext cx="8897620" cy="1887855"/>
            </a:xfrm>
            <a:custGeom>
              <a:avLst/>
              <a:gdLst/>
              <a:ahLst/>
              <a:cxnLst/>
              <a:rect l="l" t="t" r="r" b="b"/>
              <a:pathLst>
                <a:path w="8897619" h="1887854">
                  <a:moveTo>
                    <a:pt x="279400" y="1747735"/>
                  </a:moveTo>
                  <a:lnTo>
                    <a:pt x="272275" y="1703590"/>
                  </a:lnTo>
                  <a:lnTo>
                    <a:pt x="252437" y="1665236"/>
                  </a:lnTo>
                  <a:lnTo>
                    <a:pt x="222199" y="1634998"/>
                  </a:lnTo>
                  <a:lnTo>
                    <a:pt x="183845" y="1615160"/>
                  </a:lnTo>
                  <a:lnTo>
                    <a:pt x="139700" y="1608035"/>
                  </a:lnTo>
                  <a:lnTo>
                    <a:pt x="95542" y="1615160"/>
                  </a:lnTo>
                  <a:lnTo>
                    <a:pt x="57188" y="1634998"/>
                  </a:lnTo>
                  <a:lnTo>
                    <a:pt x="26949" y="1665236"/>
                  </a:lnTo>
                  <a:lnTo>
                    <a:pt x="7112" y="1703590"/>
                  </a:lnTo>
                  <a:lnTo>
                    <a:pt x="0" y="1747735"/>
                  </a:lnTo>
                  <a:lnTo>
                    <a:pt x="7112" y="1791893"/>
                  </a:lnTo>
                  <a:lnTo>
                    <a:pt x="26949" y="1830247"/>
                  </a:lnTo>
                  <a:lnTo>
                    <a:pt x="57188" y="1860486"/>
                  </a:lnTo>
                  <a:lnTo>
                    <a:pt x="95542" y="1880323"/>
                  </a:lnTo>
                  <a:lnTo>
                    <a:pt x="139700" y="1887435"/>
                  </a:lnTo>
                  <a:lnTo>
                    <a:pt x="183845" y="1880323"/>
                  </a:lnTo>
                  <a:lnTo>
                    <a:pt x="222199" y="1860486"/>
                  </a:lnTo>
                  <a:lnTo>
                    <a:pt x="252437" y="1830247"/>
                  </a:lnTo>
                  <a:lnTo>
                    <a:pt x="272275" y="1791893"/>
                  </a:lnTo>
                  <a:lnTo>
                    <a:pt x="279400" y="1747735"/>
                  </a:lnTo>
                  <a:close/>
                </a:path>
                <a:path w="8897619" h="1887854">
                  <a:moveTo>
                    <a:pt x="8322297" y="1351991"/>
                  </a:moveTo>
                  <a:lnTo>
                    <a:pt x="8230844" y="743902"/>
                  </a:lnTo>
                  <a:lnTo>
                    <a:pt x="8183613" y="438785"/>
                  </a:lnTo>
                  <a:lnTo>
                    <a:pt x="8157248" y="273113"/>
                  </a:lnTo>
                  <a:lnTo>
                    <a:pt x="8141513" y="177241"/>
                  </a:lnTo>
                  <a:lnTo>
                    <a:pt x="8127860" y="97129"/>
                  </a:lnTo>
                  <a:lnTo>
                    <a:pt x="8116760" y="36309"/>
                  </a:lnTo>
                  <a:lnTo>
                    <a:pt x="8112328" y="14249"/>
                  </a:lnTo>
                  <a:lnTo>
                    <a:pt x="8110144" y="3898"/>
                  </a:lnTo>
                  <a:lnTo>
                    <a:pt x="8109191" y="0"/>
                  </a:lnTo>
                  <a:lnTo>
                    <a:pt x="8109699" y="4991"/>
                  </a:lnTo>
                  <a:lnTo>
                    <a:pt x="8110334" y="14249"/>
                  </a:lnTo>
                  <a:lnTo>
                    <a:pt x="8112112" y="45466"/>
                  </a:lnTo>
                  <a:lnTo>
                    <a:pt x="8112925" y="67056"/>
                  </a:lnTo>
                  <a:lnTo>
                    <a:pt x="8113509" y="92316"/>
                  </a:lnTo>
                  <a:lnTo>
                    <a:pt x="8113738" y="121018"/>
                  </a:lnTo>
                  <a:lnTo>
                    <a:pt x="8113471" y="152908"/>
                  </a:lnTo>
                  <a:lnTo>
                    <a:pt x="8110956" y="225323"/>
                  </a:lnTo>
                  <a:lnTo>
                    <a:pt x="8108429" y="265366"/>
                  </a:lnTo>
                  <a:lnTo>
                    <a:pt x="8104886" y="307657"/>
                  </a:lnTo>
                  <a:lnTo>
                    <a:pt x="8100200" y="351955"/>
                  </a:lnTo>
                  <a:lnTo>
                    <a:pt x="8094231" y="398030"/>
                  </a:lnTo>
                  <a:lnTo>
                    <a:pt x="8086852" y="445617"/>
                  </a:lnTo>
                  <a:lnTo>
                    <a:pt x="8077924" y="494499"/>
                  </a:lnTo>
                  <a:lnTo>
                    <a:pt x="8067319" y="544449"/>
                  </a:lnTo>
                  <a:lnTo>
                    <a:pt x="8054899" y="595198"/>
                  </a:lnTo>
                  <a:lnTo>
                    <a:pt x="8040548" y="646531"/>
                  </a:lnTo>
                  <a:lnTo>
                    <a:pt x="8024127" y="698207"/>
                  </a:lnTo>
                  <a:lnTo>
                    <a:pt x="8005483" y="749973"/>
                  </a:lnTo>
                  <a:lnTo>
                    <a:pt x="7984528" y="801624"/>
                  </a:lnTo>
                  <a:lnTo>
                    <a:pt x="7961084" y="852881"/>
                  </a:lnTo>
                  <a:lnTo>
                    <a:pt x="7935049" y="903541"/>
                  </a:lnTo>
                  <a:lnTo>
                    <a:pt x="7906283" y="953338"/>
                  </a:lnTo>
                  <a:lnTo>
                    <a:pt x="7874648" y="1002055"/>
                  </a:lnTo>
                  <a:lnTo>
                    <a:pt x="7840027" y="1049451"/>
                  </a:lnTo>
                  <a:lnTo>
                    <a:pt x="7802270" y="1095286"/>
                  </a:lnTo>
                  <a:lnTo>
                    <a:pt x="7761249" y="1139317"/>
                  </a:lnTo>
                  <a:lnTo>
                    <a:pt x="7716837" y="1181303"/>
                  </a:lnTo>
                  <a:lnTo>
                    <a:pt x="7668908" y="1221016"/>
                  </a:lnTo>
                  <a:lnTo>
                    <a:pt x="7617320" y="1258214"/>
                  </a:lnTo>
                  <a:lnTo>
                    <a:pt x="7853172" y="1309306"/>
                  </a:lnTo>
                  <a:lnTo>
                    <a:pt x="7990941" y="1336484"/>
                  </a:lnTo>
                  <a:lnTo>
                    <a:pt x="8083893" y="1348879"/>
                  </a:lnTo>
                  <a:lnTo>
                    <a:pt x="8185251" y="1355610"/>
                  </a:lnTo>
                  <a:lnTo>
                    <a:pt x="8264423" y="1358303"/>
                  </a:lnTo>
                  <a:lnTo>
                    <a:pt x="8305114" y="1356690"/>
                  </a:lnTo>
                  <a:lnTo>
                    <a:pt x="8320138" y="1353642"/>
                  </a:lnTo>
                  <a:lnTo>
                    <a:pt x="8322297" y="1351991"/>
                  </a:lnTo>
                  <a:close/>
                </a:path>
                <a:path w="8897619" h="1887854">
                  <a:moveTo>
                    <a:pt x="8567585" y="1328547"/>
                  </a:moveTo>
                  <a:lnTo>
                    <a:pt x="8537435" y="1082992"/>
                  </a:lnTo>
                  <a:lnTo>
                    <a:pt x="8490102" y="581456"/>
                  </a:lnTo>
                  <a:lnTo>
                    <a:pt x="8465045" y="338797"/>
                  </a:lnTo>
                  <a:lnTo>
                    <a:pt x="8453933" y="287108"/>
                  </a:lnTo>
                  <a:lnTo>
                    <a:pt x="8448421" y="358444"/>
                  </a:lnTo>
                  <a:lnTo>
                    <a:pt x="8406981" y="536702"/>
                  </a:lnTo>
                  <a:lnTo>
                    <a:pt x="8340661" y="655751"/>
                  </a:lnTo>
                  <a:lnTo>
                    <a:pt x="8279130" y="722274"/>
                  </a:lnTo>
                  <a:lnTo>
                    <a:pt x="8252028" y="742962"/>
                  </a:lnTo>
                  <a:lnTo>
                    <a:pt x="8335721" y="1298282"/>
                  </a:lnTo>
                  <a:lnTo>
                    <a:pt x="8390522" y="1310259"/>
                  </a:lnTo>
                  <a:lnTo>
                    <a:pt x="8442858" y="1319999"/>
                  </a:lnTo>
                  <a:lnTo>
                    <a:pt x="8490966" y="1326756"/>
                  </a:lnTo>
                  <a:lnTo>
                    <a:pt x="8533117" y="1329855"/>
                  </a:lnTo>
                  <a:lnTo>
                    <a:pt x="8567585" y="1328547"/>
                  </a:lnTo>
                  <a:close/>
                </a:path>
                <a:path w="8897619" h="1887854">
                  <a:moveTo>
                    <a:pt x="8832990" y="1284249"/>
                  </a:moveTo>
                  <a:lnTo>
                    <a:pt x="8831097" y="1261872"/>
                  </a:lnTo>
                  <a:lnTo>
                    <a:pt x="8771217" y="797267"/>
                  </a:lnTo>
                  <a:lnTo>
                    <a:pt x="8747227" y="533336"/>
                  </a:lnTo>
                  <a:lnTo>
                    <a:pt x="8734095" y="765670"/>
                  </a:lnTo>
                  <a:lnTo>
                    <a:pt x="8709723" y="899401"/>
                  </a:lnTo>
                  <a:lnTo>
                    <a:pt x="8656091" y="985151"/>
                  </a:lnTo>
                  <a:lnTo>
                    <a:pt x="8555215" y="1073581"/>
                  </a:lnTo>
                  <a:lnTo>
                    <a:pt x="8579117" y="1249807"/>
                  </a:lnTo>
                  <a:lnTo>
                    <a:pt x="8634527" y="1261897"/>
                  </a:lnTo>
                  <a:lnTo>
                    <a:pt x="8693036" y="1273035"/>
                  </a:lnTo>
                  <a:lnTo>
                    <a:pt x="8749233" y="1281557"/>
                  </a:lnTo>
                  <a:lnTo>
                    <a:pt x="8797696" y="1285836"/>
                  </a:lnTo>
                  <a:lnTo>
                    <a:pt x="8832990" y="1284249"/>
                  </a:lnTo>
                  <a:close/>
                </a:path>
                <a:path w="8897619" h="1887854">
                  <a:moveTo>
                    <a:pt x="8897429" y="1845894"/>
                  </a:moveTo>
                  <a:lnTo>
                    <a:pt x="8853246" y="1845894"/>
                  </a:lnTo>
                  <a:lnTo>
                    <a:pt x="8853246" y="1828800"/>
                  </a:lnTo>
                  <a:lnTo>
                    <a:pt x="8891613" y="1828800"/>
                  </a:lnTo>
                  <a:lnTo>
                    <a:pt x="8891613" y="1812861"/>
                  </a:lnTo>
                  <a:lnTo>
                    <a:pt x="8853246" y="1812861"/>
                  </a:lnTo>
                  <a:lnTo>
                    <a:pt x="8853246" y="1796364"/>
                  </a:lnTo>
                  <a:lnTo>
                    <a:pt x="8896845" y="1796364"/>
                  </a:lnTo>
                  <a:lnTo>
                    <a:pt x="8896845" y="1780451"/>
                  </a:lnTo>
                  <a:lnTo>
                    <a:pt x="8835492" y="1780451"/>
                  </a:lnTo>
                  <a:lnTo>
                    <a:pt x="8835492" y="1861794"/>
                  </a:lnTo>
                  <a:lnTo>
                    <a:pt x="8897429" y="1861794"/>
                  </a:lnTo>
                  <a:lnTo>
                    <a:pt x="8897429" y="18458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99300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52564" y="221974"/>
                  </a:lnTo>
                  <a:lnTo>
                    <a:pt x="121518" y="221974"/>
                  </a:lnTo>
                  <a:lnTo>
                    <a:pt x="121518" y="147806"/>
                  </a:lnTo>
                  <a:lnTo>
                    <a:pt x="106850" y="147806"/>
                  </a:lnTo>
                  <a:lnTo>
                    <a:pt x="106850" y="121593"/>
                  </a:lnTo>
                  <a:lnTo>
                    <a:pt x="121518" y="121593"/>
                  </a:lnTo>
                  <a:lnTo>
                    <a:pt x="121518" y="104639"/>
                  </a:lnTo>
                  <a:lnTo>
                    <a:pt x="122813" y="94660"/>
                  </a:lnTo>
                  <a:lnTo>
                    <a:pt x="127564" y="84533"/>
                  </a:lnTo>
                  <a:lnTo>
                    <a:pt x="137067" y="76680"/>
                  </a:lnTo>
                  <a:lnTo>
                    <a:pt x="152621" y="73524"/>
                  </a:lnTo>
                  <a:lnTo>
                    <a:pt x="260889" y="7352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260889" y="73524"/>
                  </a:moveTo>
                  <a:lnTo>
                    <a:pt x="152621" y="73524"/>
                  </a:lnTo>
                  <a:lnTo>
                    <a:pt x="175455" y="73600"/>
                  </a:lnTo>
                  <a:lnTo>
                    <a:pt x="175455" y="99051"/>
                  </a:lnTo>
                  <a:lnTo>
                    <a:pt x="156177" y="99051"/>
                  </a:lnTo>
                  <a:lnTo>
                    <a:pt x="152341" y="100397"/>
                  </a:lnTo>
                  <a:lnTo>
                    <a:pt x="152341" y="121593"/>
                  </a:lnTo>
                  <a:lnTo>
                    <a:pt x="175849" y="121593"/>
                  </a:lnTo>
                  <a:lnTo>
                    <a:pt x="173144" y="147806"/>
                  </a:lnTo>
                  <a:lnTo>
                    <a:pt x="152341" y="147806"/>
                  </a:lnTo>
                  <a:lnTo>
                    <a:pt x="152341" y="221974"/>
                  </a:lnTo>
                  <a:lnTo>
                    <a:pt x="252564" y="22197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60889" y="73524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435084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435088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59751" y="208076"/>
                  </a:lnTo>
                  <a:lnTo>
                    <a:pt x="112859" y="208076"/>
                  </a:lnTo>
                  <a:lnTo>
                    <a:pt x="100199" y="207154"/>
                  </a:lnTo>
                  <a:lnTo>
                    <a:pt x="88115" y="204476"/>
                  </a:lnTo>
                  <a:lnTo>
                    <a:pt x="76728" y="200179"/>
                  </a:lnTo>
                  <a:lnTo>
                    <a:pt x="66161" y="194398"/>
                  </a:lnTo>
                  <a:lnTo>
                    <a:pt x="78231" y="194398"/>
                  </a:lnTo>
                  <a:lnTo>
                    <a:pt x="83898" y="193919"/>
                  </a:lnTo>
                  <a:lnTo>
                    <a:pt x="93788" y="191358"/>
                  </a:lnTo>
                  <a:lnTo>
                    <a:pt x="102952" y="187266"/>
                  </a:lnTo>
                  <a:lnTo>
                    <a:pt x="111246" y="181787"/>
                  </a:lnTo>
                  <a:lnTo>
                    <a:pt x="101726" y="180076"/>
                  </a:lnTo>
                  <a:lnTo>
                    <a:pt x="93480" y="175652"/>
                  </a:lnTo>
                  <a:lnTo>
                    <a:pt x="87009" y="169005"/>
                  </a:lnTo>
                  <a:lnTo>
                    <a:pt x="82811" y="160629"/>
                  </a:lnTo>
                  <a:lnTo>
                    <a:pt x="94624" y="160629"/>
                  </a:lnTo>
                  <a:lnTo>
                    <a:pt x="96552" y="160108"/>
                  </a:lnTo>
                  <a:lnTo>
                    <a:pt x="86864" y="156332"/>
                  </a:lnTo>
                  <a:lnTo>
                    <a:pt x="79121" y="149655"/>
                  </a:lnTo>
                  <a:lnTo>
                    <a:pt x="73989" y="140736"/>
                  </a:lnTo>
                  <a:lnTo>
                    <a:pt x="72130" y="130238"/>
                  </a:lnTo>
                  <a:lnTo>
                    <a:pt x="72130" y="129857"/>
                  </a:lnTo>
                  <a:lnTo>
                    <a:pt x="81488" y="129857"/>
                  </a:lnTo>
                  <a:lnTo>
                    <a:pt x="80360" y="128888"/>
                  </a:lnTo>
                  <a:lnTo>
                    <a:pt x="76085" y="122907"/>
                  </a:lnTo>
                  <a:lnTo>
                    <a:pt x="73340" y="115968"/>
                  </a:lnTo>
                  <a:lnTo>
                    <a:pt x="72371" y="108318"/>
                  </a:lnTo>
                  <a:lnTo>
                    <a:pt x="72371" y="102743"/>
                  </a:lnTo>
                  <a:lnTo>
                    <a:pt x="73883" y="97510"/>
                  </a:lnTo>
                  <a:lnTo>
                    <a:pt x="76499" y="93002"/>
                  </a:lnTo>
                  <a:lnTo>
                    <a:pt x="152376" y="93002"/>
                  </a:lnTo>
                  <a:lnTo>
                    <a:pt x="157095" y="89820"/>
                  </a:lnTo>
                  <a:lnTo>
                    <a:pt x="168955" y="87426"/>
                  </a:lnTo>
                  <a:lnTo>
                    <a:pt x="268079" y="87426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273272" y="101714"/>
                  </a:moveTo>
                  <a:lnTo>
                    <a:pt x="214611" y="101714"/>
                  </a:lnTo>
                  <a:lnTo>
                    <a:pt x="210535" y="107810"/>
                  </a:lnTo>
                  <a:lnTo>
                    <a:pt x="205379" y="113182"/>
                  </a:lnTo>
                  <a:lnTo>
                    <a:pt x="199422" y="117475"/>
                  </a:lnTo>
                  <a:lnTo>
                    <a:pt x="199421" y="121911"/>
                  </a:lnTo>
                  <a:lnTo>
                    <a:pt x="193850" y="151942"/>
                  </a:lnTo>
                  <a:lnTo>
                    <a:pt x="177192" y="179843"/>
                  </a:lnTo>
                  <a:lnTo>
                    <a:pt x="150032" y="200197"/>
                  </a:lnTo>
                  <a:lnTo>
                    <a:pt x="112859" y="208076"/>
                  </a:lnTo>
                  <a:lnTo>
                    <a:pt x="259751" y="208076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3272" y="101714"/>
                  </a:lnTo>
                  <a:close/>
                </a:path>
                <a:path w="279400" h="279400">
                  <a:moveTo>
                    <a:pt x="78231" y="194398"/>
                  </a:moveTo>
                  <a:lnTo>
                    <a:pt x="66161" y="194398"/>
                  </a:lnTo>
                  <a:lnTo>
                    <a:pt x="68549" y="194678"/>
                  </a:lnTo>
                  <a:lnTo>
                    <a:pt x="70974" y="194805"/>
                  </a:lnTo>
                  <a:lnTo>
                    <a:pt x="73426" y="194805"/>
                  </a:lnTo>
                  <a:lnTo>
                    <a:pt x="78231" y="194398"/>
                  </a:lnTo>
                  <a:close/>
                </a:path>
                <a:path w="279400" h="279400">
                  <a:moveTo>
                    <a:pt x="94624" y="160629"/>
                  </a:moveTo>
                  <a:lnTo>
                    <a:pt x="82811" y="160629"/>
                  </a:lnTo>
                  <a:lnTo>
                    <a:pt x="84665" y="160985"/>
                  </a:lnTo>
                  <a:lnTo>
                    <a:pt x="86570" y="161175"/>
                  </a:lnTo>
                  <a:lnTo>
                    <a:pt x="91320" y="161175"/>
                  </a:lnTo>
                  <a:lnTo>
                    <a:pt x="94012" y="160794"/>
                  </a:lnTo>
                  <a:lnTo>
                    <a:pt x="94624" y="160629"/>
                  </a:lnTo>
                  <a:close/>
                </a:path>
                <a:path w="279400" h="279400">
                  <a:moveTo>
                    <a:pt x="81488" y="129857"/>
                  </a:moveTo>
                  <a:lnTo>
                    <a:pt x="72130" y="129857"/>
                  </a:lnTo>
                  <a:lnTo>
                    <a:pt x="76232" y="132143"/>
                  </a:lnTo>
                  <a:lnTo>
                    <a:pt x="80931" y="133502"/>
                  </a:lnTo>
                  <a:lnTo>
                    <a:pt x="85922" y="133667"/>
                  </a:lnTo>
                  <a:lnTo>
                    <a:pt x="81488" y="129857"/>
                  </a:lnTo>
                  <a:close/>
                </a:path>
                <a:path w="279400" h="279400">
                  <a:moveTo>
                    <a:pt x="152376" y="93002"/>
                  </a:moveTo>
                  <a:lnTo>
                    <a:pt x="76499" y="93002"/>
                  </a:lnTo>
                  <a:lnTo>
                    <a:pt x="89081" y="105570"/>
                  </a:lnTo>
                  <a:lnTo>
                    <a:pt x="104025" y="115349"/>
                  </a:lnTo>
                  <a:lnTo>
                    <a:pt x="120899" y="121911"/>
                  </a:lnTo>
                  <a:lnTo>
                    <a:pt x="139275" y="124828"/>
                  </a:lnTo>
                  <a:lnTo>
                    <a:pt x="138754" y="122593"/>
                  </a:lnTo>
                  <a:lnTo>
                    <a:pt x="138488" y="120281"/>
                  </a:lnTo>
                  <a:lnTo>
                    <a:pt x="138570" y="117475"/>
                  </a:lnTo>
                  <a:lnTo>
                    <a:pt x="140882" y="106029"/>
                  </a:lnTo>
                  <a:lnTo>
                    <a:pt x="147411" y="96348"/>
                  </a:lnTo>
                  <a:lnTo>
                    <a:pt x="152376" y="93002"/>
                  </a:lnTo>
                  <a:close/>
                </a:path>
                <a:path w="279400" h="279400">
                  <a:moveTo>
                    <a:pt x="269235" y="89662"/>
                  </a:moveTo>
                  <a:lnTo>
                    <a:pt x="210522" y="89662"/>
                  </a:lnTo>
                  <a:lnTo>
                    <a:pt x="208236" y="96774"/>
                  </a:lnTo>
                  <a:lnTo>
                    <a:pt x="203423" y="102743"/>
                  </a:lnTo>
                  <a:lnTo>
                    <a:pt x="197136" y="106502"/>
                  </a:lnTo>
                  <a:lnTo>
                    <a:pt x="203296" y="105778"/>
                  </a:lnTo>
                  <a:lnTo>
                    <a:pt x="209163" y="104127"/>
                  </a:lnTo>
                  <a:lnTo>
                    <a:pt x="214611" y="101714"/>
                  </a:lnTo>
                  <a:lnTo>
                    <a:pt x="273272" y="101714"/>
                  </a:lnTo>
                  <a:lnTo>
                    <a:pt x="272277" y="95544"/>
                  </a:lnTo>
                  <a:lnTo>
                    <a:pt x="269235" y="89662"/>
                  </a:lnTo>
                  <a:close/>
                </a:path>
                <a:path w="279400" h="279400">
                  <a:moveTo>
                    <a:pt x="268079" y="87426"/>
                  </a:moveTo>
                  <a:lnTo>
                    <a:pt x="177705" y="87426"/>
                  </a:lnTo>
                  <a:lnTo>
                    <a:pt x="185617" y="91135"/>
                  </a:lnTo>
                  <a:lnTo>
                    <a:pt x="191180" y="97040"/>
                  </a:lnTo>
                  <a:lnTo>
                    <a:pt x="198114" y="95681"/>
                  </a:lnTo>
                  <a:lnTo>
                    <a:pt x="204629" y="93141"/>
                  </a:lnTo>
                  <a:lnTo>
                    <a:pt x="210522" y="89662"/>
                  </a:lnTo>
                  <a:lnTo>
                    <a:pt x="269235" y="89662"/>
                  </a:lnTo>
                  <a:lnTo>
                    <a:pt x="268079" y="87426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770868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770863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48784" y="225865"/>
                  </a:lnTo>
                  <a:lnTo>
                    <a:pt x="100823" y="225865"/>
                  </a:lnTo>
                  <a:lnTo>
                    <a:pt x="81026" y="221841"/>
                  </a:lnTo>
                  <a:lnTo>
                    <a:pt x="64812" y="210886"/>
                  </a:lnTo>
                  <a:lnTo>
                    <a:pt x="53857" y="194672"/>
                  </a:lnTo>
                  <a:lnTo>
                    <a:pt x="49833" y="174875"/>
                  </a:lnTo>
                  <a:lnTo>
                    <a:pt x="49833" y="96782"/>
                  </a:lnTo>
                  <a:lnTo>
                    <a:pt x="53857" y="76978"/>
                  </a:lnTo>
                  <a:lnTo>
                    <a:pt x="64812" y="60760"/>
                  </a:lnTo>
                  <a:lnTo>
                    <a:pt x="81026" y="49803"/>
                  </a:lnTo>
                  <a:lnTo>
                    <a:pt x="100823" y="45779"/>
                  </a:lnTo>
                  <a:lnTo>
                    <a:pt x="241029" y="45779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174115" y="45779"/>
                  </a:moveTo>
                  <a:lnTo>
                    <a:pt x="100823" y="45779"/>
                  </a:lnTo>
                  <a:lnTo>
                    <a:pt x="81026" y="49803"/>
                  </a:lnTo>
                  <a:lnTo>
                    <a:pt x="64812" y="60760"/>
                  </a:lnTo>
                  <a:lnTo>
                    <a:pt x="53857" y="76978"/>
                  </a:lnTo>
                  <a:lnTo>
                    <a:pt x="49833" y="96782"/>
                  </a:lnTo>
                  <a:lnTo>
                    <a:pt x="49833" y="174875"/>
                  </a:lnTo>
                  <a:lnTo>
                    <a:pt x="53857" y="194672"/>
                  </a:lnTo>
                  <a:lnTo>
                    <a:pt x="64812" y="210886"/>
                  </a:lnTo>
                  <a:lnTo>
                    <a:pt x="81026" y="221841"/>
                  </a:lnTo>
                  <a:lnTo>
                    <a:pt x="100823" y="225865"/>
                  </a:lnTo>
                  <a:lnTo>
                    <a:pt x="174115" y="225865"/>
                  </a:lnTo>
                  <a:lnTo>
                    <a:pt x="193912" y="221841"/>
                  </a:lnTo>
                  <a:lnTo>
                    <a:pt x="207899" y="212390"/>
                  </a:lnTo>
                  <a:lnTo>
                    <a:pt x="100823" y="212390"/>
                  </a:lnTo>
                  <a:lnTo>
                    <a:pt x="93478" y="211666"/>
                  </a:lnTo>
                  <a:lnTo>
                    <a:pt x="64019" y="182218"/>
                  </a:lnTo>
                  <a:lnTo>
                    <a:pt x="63295" y="174875"/>
                  </a:lnTo>
                  <a:lnTo>
                    <a:pt x="63417" y="95544"/>
                  </a:lnTo>
                  <a:lnTo>
                    <a:pt x="86507" y="62105"/>
                  </a:lnTo>
                  <a:lnTo>
                    <a:pt x="100823" y="59254"/>
                  </a:lnTo>
                  <a:lnTo>
                    <a:pt x="207897" y="59254"/>
                  </a:lnTo>
                  <a:lnTo>
                    <a:pt x="193912" y="49803"/>
                  </a:lnTo>
                  <a:lnTo>
                    <a:pt x="174115" y="45779"/>
                  </a:lnTo>
                  <a:close/>
                </a:path>
                <a:path w="279400" h="279400">
                  <a:moveTo>
                    <a:pt x="241029" y="45779"/>
                  </a:moveTo>
                  <a:lnTo>
                    <a:pt x="174115" y="45779"/>
                  </a:lnTo>
                  <a:lnTo>
                    <a:pt x="193912" y="49803"/>
                  </a:lnTo>
                  <a:lnTo>
                    <a:pt x="210126" y="60760"/>
                  </a:lnTo>
                  <a:lnTo>
                    <a:pt x="221082" y="76978"/>
                  </a:lnTo>
                  <a:lnTo>
                    <a:pt x="225105" y="96782"/>
                  </a:lnTo>
                  <a:lnTo>
                    <a:pt x="225105" y="174875"/>
                  </a:lnTo>
                  <a:lnTo>
                    <a:pt x="221082" y="194672"/>
                  </a:lnTo>
                  <a:lnTo>
                    <a:pt x="210126" y="210886"/>
                  </a:lnTo>
                  <a:lnTo>
                    <a:pt x="193912" y="221841"/>
                  </a:lnTo>
                  <a:lnTo>
                    <a:pt x="174115" y="225865"/>
                  </a:lnTo>
                  <a:lnTo>
                    <a:pt x="248784" y="22586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41029" y="45779"/>
                  </a:lnTo>
                  <a:close/>
                </a:path>
                <a:path w="279400" h="279400">
                  <a:moveTo>
                    <a:pt x="174115" y="59254"/>
                  </a:moveTo>
                  <a:lnTo>
                    <a:pt x="100823" y="59254"/>
                  </a:lnTo>
                  <a:lnTo>
                    <a:pt x="93478" y="59978"/>
                  </a:lnTo>
                  <a:lnTo>
                    <a:pt x="64019" y="89437"/>
                  </a:lnTo>
                  <a:lnTo>
                    <a:pt x="63295" y="174875"/>
                  </a:lnTo>
                  <a:lnTo>
                    <a:pt x="64019" y="182218"/>
                  </a:lnTo>
                  <a:lnTo>
                    <a:pt x="93478" y="211666"/>
                  </a:lnTo>
                  <a:lnTo>
                    <a:pt x="100823" y="212390"/>
                  </a:lnTo>
                  <a:lnTo>
                    <a:pt x="174115" y="212390"/>
                  </a:lnTo>
                  <a:lnTo>
                    <a:pt x="208786" y="189188"/>
                  </a:lnTo>
                  <a:lnTo>
                    <a:pt x="210550" y="183396"/>
                  </a:lnTo>
                  <a:lnTo>
                    <a:pt x="137742" y="183396"/>
                  </a:lnTo>
                  <a:lnTo>
                    <a:pt x="118948" y="179602"/>
                  </a:lnTo>
                  <a:lnTo>
                    <a:pt x="103605" y="169257"/>
                  </a:lnTo>
                  <a:lnTo>
                    <a:pt x="93262" y="153912"/>
                  </a:lnTo>
                  <a:lnTo>
                    <a:pt x="89469" y="135124"/>
                  </a:lnTo>
                  <a:lnTo>
                    <a:pt x="93262" y="116337"/>
                  </a:lnTo>
                  <a:lnTo>
                    <a:pt x="103605" y="100997"/>
                  </a:lnTo>
                  <a:lnTo>
                    <a:pt x="118948" y="90656"/>
                  </a:lnTo>
                  <a:lnTo>
                    <a:pt x="137742" y="86864"/>
                  </a:lnTo>
                  <a:lnTo>
                    <a:pt x="175347" y="86864"/>
                  </a:lnTo>
                  <a:lnTo>
                    <a:pt x="175347" y="79802"/>
                  </a:lnTo>
                  <a:lnTo>
                    <a:pt x="180465" y="74684"/>
                  </a:lnTo>
                  <a:lnTo>
                    <a:pt x="204224" y="74684"/>
                  </a:lnTo>
                  <a:lnTo>
                    <a:pt x="200607" y="70290"/>
                  </a:lnTo>
                  <a:lnTo>
                    <a:pt x="194862" y="65565"/>
                  </a:lnTo>
                  <a:lnTo>
                    <a:pt x="188423" y="62105"/>
                  </a:lnTo>
                  <a:lnTo>
                    <a:pt x="181453" y="59978"/>
                  </a:lnTo>
                  <a:lnTo>
                    <a:pt x="174115" y="59254"/>
                  </a:lnTo>
                  <a:close/>
                </a:path>
                <a:path w="279400" h="279400">
                  <a:moveTo>
                    <a:pt x="207897" y="59254"/>
                  </a:moveTo>
                  <a:lnTo>
                    <a:pt x="174115" y="59254"/>
                  </a:lnTo>
                  <a:lnTo>
                    <a:pt x="181453" y="59978"/>
                  </a:lnTo>
                  <a:lnTo>
                    <a:pt x="188423" y="62105"/>
                  </a:lnTo>
                  <a:lnTo>
                    <a:pt x="211509" y="95544"/>
                  </a:lnTo>
                  <a:lnTo>
                    <a:pt x="211631" y="174875"/>
                  </a:lnTo>
                  <a:lnTo>
                    <a:pt x="210908" y="182218"/>
                  </a:lnTo>
                  <a:lnTo>
                    <a:pt x="181453" y="211666"/>
                  </a:lnTo>
                  <a:lnTo>
                    <a:pt x="174115" y="212390"/>
                  </a:lnTo>
                  <a:lnTo>
                    <a:pt x="207899" y="212390"/>
                  </a:lnTo>
                  <a:lnTo>
                    <a:pt x="210126" y="210886"/>
                  </a:lnTo>
                  <a:lnTo>
                    <a:pt x="221082" y="194672"/>
                  </a:lnTo>
                  <a:lnTo>
                    <a:pt x="225105" y="174875"/>
                  </a:lnTo>
                  <a:lnTo>
                    <a:pt x="225105" y="96782"/>
                  </a:lnTo>
                  <a:lnTo>
                    <a:pt x="221082" y="76978"/>
                  </a:lnTo>
                  <a:lnTo>
                    <a:pt x="210126" y="60760"/>
                  </a:lnTo>
                  <a:lnTo>
                    <a:pt x="207897" y="59254"/>
                  </a:lnTo>
                  <a:close/>
                </a:path>
                <a:path w="279400" h="279400">
                  <a:moveTo>
                    <a:pt x="137742" y="86864"/>
                  </a:moveTo>
                  <a:lnTo>
                    <a:pt x="118948" y="90656"/>
                  </a:lnTo>
                  <a:lnTo>
                    <a:pt x="103605" y="100997"/>
                  </a:lnTo>
                  <a:lnTo>
                    <a:pt x="93262" y="116337"/>
                  </a:lnTo>
                  <a:lnTo>
                    <a:pt x="89469" y="135124"/>
                  </a:lnTo>
                  <a:lnTo>
                    <a:pt x="93262" y="153912"/>
                  </a:lnTo>
                  <a:lnTo>
                    <a:pt x="103605" y="169257"/>
                  </a:lnTo>
                  <a:lnTo>
                    <a:pt x="118948" y="179602"/>
                  </a:lnTo>
                  <a:lnTo>
                    <a:pt x="137742" y="183396"/>
                  </a:lnTo>
                  <a:lnTo>
                    <a:pt x="156529" y="179602"/>
                  </a:lnTo>
                  <a:lnTo>
                    <a:pt x="171869" y="169257"/>
                  </a:lnTo>
                  <a:lnTo>
                    <a:pt x="173543" y="166772"/>
                  </a:lnTo>
                  <a:lnTo>
                    <a:pt x="137501" y="166772"/>
                  </a:lnTo>
                  <a:lnTo>
                    <a:pt x="125202" y="164289"/>
                  </a:lnTo>
                  <a:lnTo>
                    <a:pt x="115158" y="157515"/>
                  </a:lnTo>
                  <a:lnTo>
                    <a:pt x="108386" y="147468"/>
                  </a:lnTo>
                  <a:lnTo>
                    <a:pt x="105903" y="135162"/>
                  </a:lnTo>
                  <a:lnTo>
                    <a:pt x="108386" y="122863"/>
                  </a:lnTo>
                  <a:lnTo>
                    <a:pt x="115158" y="112819"/>
                  </a:lnTo>
                  <a:lnTo>
                    <a:pt x="125202" y="106047"/>
                  </a:lnTo>
                  <a:lnTo>
                    <a:pt x="137501" y="103564"/>
                  </a:lnTo>
                  <a:lnTo>
                    <a:pt x="173599" y="103564"/>
                  </a:lnTo>
                  <a:lnTo>
                    <a:pt x="171869" y="100997"/>
                  </a:lnTo>
                  <a:lnTo>
                    <a:pt x="156529" y="90656"/>
                  </a:lnTo>
                  <a:lnTo>
                    <a:pt x="137742" y="86864"/>
                  </a:lnTo>
                  <a:close/>
                </a:path>
                <a:path w="279400" h="279400">
                  <a:moveTo>
                    <a:pt x="175347" y="86864"/>
                  </a:moveTo>
                  <a:lnTo>
                    <a:pt x="137742" y="86864"/>
                  </a:lnTo>
                  <a:lnTo>
                    <a:pt x="156529" y="90656"/>
                  </a:lnTo>
                  <a:lnTo>
                    <a:pt x="171869" y="100997"/>
                  </a:lnTo>
                  <a:lnTo>
                    <a:pt x="182210" y="116337"/>
                  </a:lnTo>
                  <a:lnTo>
                    <a:pt x="186002" y="135124"/>
                  </a:lnTo>
                  <a:lnTo>
                    <a:pt x="182210" y="153912"/>
                  </a:lnTo>
                  <a:lnTo>
                    <a:pt x="171869" y="169257"/>
                  </a:lnTo>
                  <a:lnTo>
                    <a:pt x="156529" y="179602"/>
                  </a:lnTo>
                  <a:lnTo>
                    <a:pt x="137742" y="183396"/>
                  </a:lnTo>
                  <a:lnTo>
                    <a:pt x="210550" y="183396"/>
                  </a:lnTo>
                  <a:lnTo>
                    <a:pt x="210908" y="182218"/>
                  </a:lnTo>
                  <a:lnTo>
                    <a:pt x="211631" y="174875"/>
                  </a:lnTo>
                  <a:lnTo>
                    <a:pt x="211631" y="97532"/>
                  </a:lnTo>
                  <a:lnTo>
                    <a:pt x="180465" y="97532"/>
                  </a:lnTo>
                  <a:lnTo>
                    <a:pt x="175347" y="92426"/>
                  </a:lnTo>
                  <a:lnTo>
                    <a:pt x="175347" y="86864"/>
                  </a:lnTo>
                  <a:close/>
                </a:path>
                <a:path w="279400" h="279400">
                  <a:moveTo>
                    <a:pt x="137501" y="103564"/>
                  </a:moveTo>
                  <a:lnTo>
                    <a:pt x="125202" y="106047"/>
                  </a:lnTo>
                  <a:lnTo>
                    <a:pt x="115158" y="112819"/>
                  </a:lnTo>
                  <a:lnTo>
                    <a:pt x="108386" y="122863"/>
                  </a:lnTo>
                  <a:lnTo>
                    <a:pt x="105903" y="135162"/>
                  </a:lnTo>
                  <a:lnTo>
                    <a:pt x="108386" y="147468"/>
                  </a:lnTo>
                  <a:lnTo>
                    <a:pt x="115158" y="157515"/>
                  </a:lnTo>
                  <a:lnTo>
                    <a:pt x="125202" y="164289"/>
                  </a:lnTo>
                  <a:lnTo>
                    <a:pt x="137501" y="166772"/>
                  </a:lnTo>
                  <a:lnTo>
                    <a:pt x="149805" y="164289"/>
                  </a:lnTo>
                  <a:lnTo>
                    <a:pt x="159848" y="157515"/>
                  </a:lnTo>
                  <a:lnTo>
                    <a:pt x="166617" y="147468"/>
                  </a:lnTo>
                  <a:lnTo>
                    <a:pt x="169098" y="135162"/>
                  </a:lnTo>
                  <a:lnTo>
                    <a:pt x="166617" y="122863"/>
                  </a:lnTo>
                  <a:lnTo>
                    <a:pt x="159848" y="112819"/>
                  </a:lnTo>
                  <a:lnTo>
                    <a:pt x="149805" y="106047"/>
                  </a:lnTo>
                  <a:lnTo>
                    <a:pt x="137501" y="103564"/>
                  </a:lnTo>
                  <a:close/>
                </a:path>
                <a:path w="279400" h="279400">
                  <a:moveTo>
                    <a:pt x="173599" y="103564"/>
                  </a:moveTo>
                  <a:lnTo>
                    <a:pt x="137501" y="103564"/>
                  </a:lnTo>
                  <a:lnTo>
                    <a:pt x="149805" y="106047"/>
                  </a:lnTo>
                  <a:lnTo>
                    <a:pt x="159848" y="112819"/>
                  </a:lnTo>
                  <a:lnTo>
                    <a:pt x="166617" y="122863"/>
                  </a:lnTo>
                  <a:lnTo>
                    <a:pt x="169098" y="135162"/>
                  </a:lnTo>
                  <a:lnTo>
                    <a:pt x="166617" y="147468"/>
                  </a:lnTo>
                  <a:lnTo>
                    <a:pt x="159848" y="157515"/>
                  </a:lnTo>
                  <a:lnTo>
                    <a:pt x="149805" y="164289"/>
                  </a:lnTo>
                  <a:lnTo>
                    <a:pt x="137501" y="166772"/>
                  </a:lnTo>
                  <a:lnTo>
                    <a:pt x="173543" y="166772"/>
                  </a:lnTo>
                  <a:lnTo>
                    <a:pt x="182210" y="153912"/>
                  </a:lnTo>
                  <a:lnTo>
                    <a:pt x="186002" y="135124"/>
                  </a:lnTo>
                  <a:lnTo>
                    <a:pt x="182210" y="116337"/>
                  </a:lnTo>
                  <a:lnTo>
                    <a:pt x="173599" y="103564"/>
                  </a:lnTo>
                  <a:close/>
                </a:path>
                <a:path w="279400" h="279400">
                  <a:moveTo>
                    <a:pt x="193089" y="74684"/>
                  </a:moveTo>
                  <a:lnTo>
                    <a:pt x="180465" y="74684"/>
                  </a:lnTo>
                  <a:lnTo>
                    <a:pt x="175347" y="79802"/>
                  </a:lnTo>
                  <a:lnTo>
                    <a:pt x="175347" y="92426"/>
                  </a:lnTo>
                  <a:lnTo>
                    <a:pt x="180465" y="97532"/>
                  </a:lnTo>
                  <a:lnTo>
                    <a:pt x="193089" y="97532"/>
                  </a:lnTo>
                  <a:lnTo>
                    <a:pt x="198207" y="92426"/>
                  </a:lnTo>
                  <a:lnTo>
                    <a:pt x="198207" y="79802"/>
                  </a:lnTo>
                  <a:lnTo>
                    <a:pt x="193089" y="74684"/>
                  </a:lnTo>
                  <a:close/>
                </a:path>
                <a:path w="279400" h="279400">
                  <a:moveTo>
                    <a:pt x="204224" y="74684"/>
                  </a:moveTo>
                  <a:lnTo>
                    <a:pt x="193089" y="74684"/>
                  </a:lnTo>
                  <a:lnTo>
                    <a:pt x="198207" y="79802"/>
                  </a:lnTo>
                  <a:lnTo>
                    <a:pt x="198207" y="92426"/>
                  </a:lnTo>
                  <a:lnTo>
                    <a:pt x="193089" y="97532"/>
                  </a:lnTo>
                  <a:lnTo>
                    <a:pt x="211631" y="97532"/>
                  </a:lnTo>
                  <a:lnTo>
                    <a:pt x="211509" y="95544"/>
                  </a:lnTo>
                  <a:lnTo>
                    <a:pt x="210908" y="89437"/>
                  </a:lnTo>
                  <a:lnTo>
                    <a:pt x="208786" y="82465"/>
                  </a:lnTo>
                  <a:lnTo>
                    <a:pt x="205330" y="76028"/>
                  </a:lnTo>
                  <a:lnTo>
                    <a:pt x="204224" y="74684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06652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06639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12344" y="141185"/>
                  </a:moveTo>
                  <a:lnTo>
                    <a:pt x="86360" y="141185"/>
                  </a:lnTo>
                  <a:lnTo>
                    <a:pt x="86360" y="148590"/>
                  </a:lnTo>
                  <a:lnTo>
                    <a:pt x="95110" y="148590"/>
                  </a:lnTo>
                  <a:lnTo>
                    <a:pt x="95110" y="192125"/>
                  </a:lnTo>
                  <a:lnTo>
                    <a:pt x="103568" y="192125"/>
                  </a:lnTo>
                  <a:lnTo>
                    <a:pt x="103568" y="148590"/>
                  </a:lnTo>
                  <a:lnTo>
                    <a:pt x="112344" y="148590"/>
                  </a:lnTo>
                  <a:lnTo>
                    <a:pt x="112344" y="141185"/>
                  </a:lnTo>
                  <a:close/>
                </a:path>
                <a:path w="279400" h="279400">
                  <a:moveTo>
                    <a:pt x="137083" y="154546"/>
                  </a:moveTo>
                  <a:lnTo>
                    <a:pt x="129565" y="154546"/>
                  </a:lnTo>
                  <a:lnTo>
                    <a:pt x="129565" y="183083"/>
                  </a:lnTo>
                  <a:lnTo>
                    <a:pt x="128854" y="183896"/>
                  </a:lnTo>
                  <a:lnTo>
                    <a:pt x="128092" y="184569"/>
                  </a:lnTo>
                  <a:lnTo>
                    <a:pt x="126390" y="185623"/>
                  </a:lnTo>
                  <a:lnTo>
                    <a:pt x="125691" y="185889"/>
                  </a:lnTo>
                  <a:lnTo>
                    <a:pt x="124447" y="185889"/>
                  </a:lnTo>
                  <a:lnTo>
                    <a:pt x="123939" y="185699"/>
                  </a:lnTo>
                  <a:lnTo>
                    <a:pt x="123304" y="184886"/>
                  </a:lnTo>
                  <a:lnTo>
                    <a:pt x="123139" y="184251"/>
                  </a:lnTo>
                  <a:lnTo>
                    <a:pt x="123139" y="154546"/>
                  </a:lnTo>
                  <a:lnTo>
                    <a:pt x="115633" y="154546"/>
                  </a:lnTo>
                  <a:lnTo>
                    <a:pt x="115633" y="188201"/>
                  </a:lnTo>
                  <a:lnTo>
                    <a:pt x="116078" y="189852"/>
                  </a:lnTo>
                  <a:lnTo>
                    <a:pt x="117843" y="192125"/>
                  </a:lnTo>
                  <a:lnTo>
                    <a:pt x="119126" y="192671"/>
                  </a:lnTo>
                  <a:lnTo>
                    <a:pt x="122275" y="192671"/>
                  </a:lnTo>
                  <a:lnTo>
                    <a:pt x="123736" y="192278"/>
                  </a:lnTo>
                  <a:lnTo>
                    <a:pt x="126733" y="190677"/>
                  </a:lnTo>
                  <a:lnTo>
                    <a:pt x="128181" y="189509"/>
                  </a:lnTo>
                  <a:lnTo>
                    <a:pt x="129565" y="187985"/>
                  </a:lnTo>
                  <a:lnTo>
                    <a:pt x="129565" y="192125"/>
                  </a:lnTo>
                  <a:lnTo>
                    <a:pt x="137083" y="192125"/>
                  </a:lnTo>
                  <a:lnTo>
                    <a:pt x="137083" y="154546"/>
                  </a:lnTo>
                  <a:close/>
                </a:path>
                <a:path w="279400" h="279400">
                  <a:moveTo>
                    <a:pt x="142087" y="85432"/>
                  </a:moveTo>
                  <a:lnTo>
                    <a:pt x="141744" y="84696"/>
                  </a:lnTo>
                  <a:lnTo>
                    <a:pt x="140360" y="83566"/>
                  </a:lnTo>
                  <a:lnTo>
                    <a:pt x="139458" y="83299"/>
                  </a:lnTo>
                  <a:lnTo>
                    <a:pt x="137312" y="83299"/>
                  </a:lnTo>
                  <a:lnTo>
                    <a:pt x="136461" y="83566"/>
                  </a:lnTo>
                  <a:lnTo>
                    <a:pt x="135178" y="84696"/>
                  </a:lnTo>
                  <a:lnTo>
                    <a:pt x="134848" y="85432"/>
                  </a:lnTo>
                  <a:lnTo>
                    <a:pt x="134848" y="110020"/>
                  </a:lnTo>
                  <a:lnTo>
                    <a:pt x="135166" y="110883"/>
                  </a:lnTo>
                  <a:lnTo>
                    <a:pt x="136359" y="112141"/>
                  </a:lnTo>
                  <a:lnTo>
                    <a:pt x="137210" y="112445"/>
                  </a:lnTo>
                  <a:lnTo>
                    <a:pt x="138328" y="112445"/>
                  </a:lnTo>
                  <a:lnTo>
                    <a:pt x="139484" y="112445"/>
                  </a:lnTo>
                  <a:lnTo>
                    <a:pt x="140385" y="112115"/>
                  </a:lnTo>
                  <a:lnTo>
                    <a:pt x="141744" y="110858"/>
                  </a:lnTo>
                  <a:lnTo>
                    <a:pt x="142087" y="109982"/>
                  </a:lnTo>
                  <a:lnTo>
                    <a:pt x="142087" y="85432"/>
                  </a:lnTo>
                  <a:close/>
                </a:path>
                <a:path w="279400" h="279400">
                  <a:moveTo>
                    <a:pt x="164325" y="186715"/>
                  </a:moveTo>
                  <a:lnTo>
                    <a:pt x="164223" y="160045"/>
                  </a:lnTo>
                  <a:lnTo>
                    <a:pt x="163715" y="158089"/>
                  </a:lnTo>
                  <a:lnTo>
                    <a:pt x="163309" y="157581"/>
                  </a:lnTo>
                  <a:lnTo>
                    <a:pt x="161201" y="154876"/>
                  </a:lnTo>
                  <a:lnTo>
                    <a:pt x="159397" y="154089"/>
                  </a:lnTo>
                  <a:lnTo>
                    <a:pt x="156591" y="154089"/>
                  </a:lnTo>
                  <a:lnTo>
                    <a:pt x="156591" y="162636"/>
                  </a:lnTo>
                  <a:lnTo>
                    <a:pt x="156464" y="184975"/>
                  </a:lnTo>
                  <a:lnTo>
                    <a:pt x="156375" y="185369"/>
                  </a:lnTo>
                  <a:lnTo>
                    <a:pt x="155841" y="186042"/>
                  </a:lnTo>
                  <a:lnTo>
                    <a:pt x="155511" y="186436"/>
                  </a:lnTo>
                  <a:lnTo>
                    <a:pt x="154851" y="186715"/>
                  </a:lnTo>
                  <a:lnTo>
                    <a:pt x="153289" y="186715"/>
                  </a:lnTo>
                  <a:lnTo>
                    <a:pt x="152679" y="186563"/>
                  </a:lnTo>
                  <a:lnTo>
                    <a:pt x="151523" y="186042"/>
                  </a:lnTo>
                  <a:lnTo>
                    <a:pt x="150926" y="185572"/>
                  </a:lnTo>
                  <a:lnTo>
                    <a:pt x="150329" y="184975"/>
                  </a:lnTo>
                  <a:lnTo>
                    <a:pt x="150329" y="161556"/>
                  </a:lnTo>
                  <a:lnTo>
                    <a:pt x="150837" y="161048"/>
                  </a:lnTo>
                  <a:lnTo>
                    <a:pt x="151345" y="160655"/>
                  </a:lnTo>
                  <a:lnTo>
                    <a:pt x="152400" y="160159"/>
                  </a:lnTo>
                  <a:lnTo>
                    <a:pt x="152933" y="160045"/>
                  </a:lnTo>
                  <a:lnTo>
                    <a:pt x="154470" y="160045"/>
                  </a:lnTo>
                  <a:lnTo>
                    <a:pt x="155270" y="160375"/>
                  </a:lnTo>
                  <a:lnTo>
                    <a:pt x="156337" y="161671"/>
                  </a:lnTo>
                  <a:lnTo>
                    <a:pt x="156591" y="162636"/>
                  </a:lnTo>
                  <a:lnTo>
                    <a:pt x="156591" y="154089"/>
                  </a:lnTo>
                  <a:lnTo>
                    <a:pt x="155841" y="154089"/>
                  </a:lnTo>
                  <a:lnTo>
                    <a:pt x="154686" y="154368"/>
                  </a:lnTo>
                  <a:lnTo>
                    <a:pt x="152412" y="155575"/>
                  </a:lnTo>
                  <a:lnTo>
                    <a:pt x="151333" y="156451"/>
                  </a:lnTo>
                  <a:lnTo>
                    <a:pt x="150329" y="157581"/>
                  </a:lnTo>
                  <a:lnTo>
                    <a:pt x="150329" y="141173"/>
                  </a:lnTo>
                  <a:lnTo>
                    <a:pt x="142735" y="141173"/>
                  </a:lnTo>
                  <a:lnTo>
                    <a:pt x="142735" y="192112"/>
                  </a:lnTo>
                  <a:lnTo>
                    <a:pt x="150329" y="192112"/>
                  </a:lnTo>
                  <a:lnTo>
                    <a:pt x="150329" y="189230"/>
                  </a:lnTo>
                  <a:lnTo>
                    <a:pt x="151307" y="190385"/>
                  </a:lnTo>
                  <a:lnTo>
                    <a:pt x="152387" y="191236"/>
                  </a:lnTo>
                  <a:lnTo>
                    <a:pt x="153543" y="191770"/>
                  </a:lnTo>
                  <a:lnTo>
                    <a:pt x="154673" y="192328"/>
                  </a:lnTo>
                  <a:lnTo>
                    <a:pt x="155994" y="192595"/>
                  </a:lnTo>
                  <a:lnTo>
                    <a:pt x="159677" y="192595"/>
                  </a:lnTo>
                  <a:lnTo>
                    <a:pt x="161391" y="191897"/>
                  </a:lnTo>
                  <a:lnTo>
                    <a:pt x="163588" y="189230"/>
                  </a:lnTo>
                  <a:lnTo>
                    <a:pt x="163753" y="189039"/>
                  </a:lnTo>
                  <a:lnTo>
                    <a:pt x="164325" y="187007"/>
                  </a:lnTo>
                  <a:lnTo>
                    <a:pt x="164325" y="186715"/>
                  </a:lnTo>
                  <a:close/>
                </a:path>
                <a:path w="279400" h="279400">
                  <a:moveTo>
                    <a:pt x="190385" y="161086"/>
                  </a:moveTo>
                  <a:lnTo>
                    <a:pt x="190068" y="160172"/>
                  </a:lnTo>
                  <a:lnTo>
                    <a:pt x="189458" y="158356"/>
                  </a:lnTo>
                  <a:lnTo>
                    <a:pt x="185762" y="154559"/>
                  </a:lnTo>
                  <a:lnTo>
                    <a:pt x="183121" y="153606"/>
                  </a:lnTo>
                  <a:lnTo>
                    <a:pt x="182651" y="153606"/>
                  </a:lnTo>
                  <a:lnTo>
                    <a:pt x="182651" y="163017"/>
                  </a:lnTo>
                  <a:lnTo>
                    <a:pt x="182651" y="168389"/>
                  </a:lnTo>
                  <a:lnTo>
                    <a:pt x="176009" y="168389"/>
                  </a:lnTo>
                  <a:lnTo>
                    <a:pt x="176009" y="163017"/>
                  </a:lnTo>
                  <a:lnTo>
                    <a:pt x="176263" y="161886"/>
                  </a:lnTo>
                  <a:lnTo>
                    <a:pt x="177317" y="160515"/>
                  </a:lnTo>
                  <a:lnTo>
                    <a:pt x="178155" y="160172"/>
                  </a:lnTo>
                  <a:lnTo>
                    <a:pt x="180505" y="160172"/>
                  </a:lnTo>
                  <a:lnTo>
                    <a:pt x="181356" y="160515"/>
                  </a:lnTo>
                  <a:lnTo>
                    <a:pt x="181864" y="161213"/>
                  </a:lnTo>
                  <a:lnTo>
                    <a:pt x="182384" y="161886"/>
                  </a:lnTo>
                  <a:lnTo>
                    <a:pt x="182651" y="163017"/>
                  </a:lnTo>
                  <a:lnTo>
                    <a:pt x="182651" y="153606"/>
                  </a:lnTo>
                  <a:lnTo>
                    <a:pt x="176314" y="153606"/>
                  </a:lnTo>
                  <a:lnTo>
                    <a:pt x="173583" y="154635"/>
                  </a:lnTo>
                  <a:lnTo>
                    <a:pt x="169329" y="158724"/>
                  </a:lnTo>
                  <a:lnTo>
                    <a:pt x="168402" y="161086"/>
                  </a:lnTo>
                  <a:lnTo>
                    <a:pt x="168351" y="185381"/>
                  </a:lnTo>
                  <a:lnTo>
                    <a:pt x="169252" y="187998"/>
                  </a:lnTo>
                  <a:lnTo>
                    <a:pt x="173101" y="192125"/>
                  </a:lnTo>
                  <a:lnTo>
                    <a:pt x="175755" y="193141"/>
                  </a:lnTo>
                  <a:lnTo>
                    <a:pt x="182854" y="193141"/>
                  </a:lnTo>
                  <a:lnTo>
                    <a:pt x="185674" y="192163"/>
                  </a:lnTo>
                  <a:lnTo>
                    <a:pt x="189445" y="188277"/>
                  </a:lnTo>
                  <a:lnTo>
                    <a:pt x="189992" y="186575"/>
                  </a:lnTo>
                  <a:lnTo>
                    <a:pt x="190309" y="185597"/>
                  </a:lnTo>
                  <a:lnTo>
                    <a:pt x="190385" y="179603"/>
                  </a:lnTo>
                  <a:lnTo>
                    <a:pt x="182651" y="179603"/>
                  </a:lnTo>
                  <a:lnTo>
                    <a:pt x="182651" y="183527"/>
                  </a:lnTo>
                  <a:lnTo>
                    <a:pt x="182397" y="184937"/>
                  </a:lnTo>
                  <a:lnTo>
                    <a:pt x="181914" y="185597"/>
                  </a:lnTo>
                  <a:lnTo>
                    <a:pt x="181406" y="186245"/>
                  </a:lnTo>
                  <a:lnTo>
                    <a:pt x="180530" y="186575"/>
                  </a:lnTo>
                  <a:lnTo>
                    <a:pt x="178092" y="186575"/>
                  </a:lnTo>
                  <a:lnTo>
                    <a:pt x="177241" y="186194"/>
                  </a:lnTo>
                  <a:lnTo>
                    <a:pt x="176250" y="184658"/>
                  </a:lnTo>
                  <a:lnTo>
                    <a:pt x="176047" y="183527"/>
                  </a:lnTo>
                  <a:lnTo>
                    <a:pt x="176009" y="174231"/>
                  </a:lnTo>
                  <a:lnTo>
                    <a:pt x="190385" y="174231"/>
                  </a:lnTo>
                  <a:lnTo>
                    <a:pt x="190385" y="168389"/>
                  </a:lnTo>
                  <a:lnTo>
                    <a:pt x="190385" y="161086"/>
                  </a:lnTo>
                  <a:close/>
                </a:path>
                <a:path w="279400" h="279400">
                  <a:moveTo>
                    <a:pt x="279400" y="139700"/>
                  </a:moveTo>
                  <a:lnTo>
                    <a:pt x="278104" y="131622"/>
                  </a:lnTo>
                  <a:lnTo>
                    <a:pt x="276161" y="119608"/>
                  </a:lnTo>
                  <a:lnTo>
                    <a:pt x="276098" y="119176"/>
                  </a:lnTo>
                  <a:lnTo>
                    <a:pt x="275996" y="118567"/>
                  </a:lnTo>
                  <a:lnTo>
                    <a:pt x="272288" y="95554"/>
                  </a:lnTo>
                  <a:lnTo>
                    <a:pt x="262775" y="77177"/>
                  </a:lnTo>
                  <a:lnTo>
                    <a:pt x="262242" y="76136"/>
                  </a:lnTo>
                  <a:lnTo>
                    <a:pt x="255168" y="62458"/>
                  </a:lnTo>
                  <a:lnTo>
                    <a:pt x="252450" y="57200"/>
                  </a:lnTo>
                  <a:lnTo>
                    <a:pt x="222211" y="26962"/>
                  </a:lnTo>
                  <a:lnTo>
                    <a:pt x="213880" y="22656"/>
                  </a:lnTo>
                  <a:lnTo>
                    <a:pt x="213880" y="158750"/>
                  </a:lnTo>
                  <a:lnTo>
                    <a:pt x="213880" y="180543"/>
                  </a:lnTo>
                  <a:lnTo>
                    <a:pt x="211747" y="191096"/>
                  </a:lnTo>
                  <a:lnTo>
                    <a:pt x="205943" y="199720"/>
                  </a:lnTo>
                  <a:lnTo>
                    <a:pt x="197319" y="205536"/>
                  </a:lnTo>
                  <a:lnTo>
                    <a:pt x="186766" y="207670"/>
                  </a:lnTo>
                  <a:lnTo>
                    <a:pt x="92532" y="207670"/>
                  </a:lnTo>
                  <a:lnTo>
                    <a:pt x="81978" y="205536"/>
                  </a:lnTo>
                  <a:lnTo>
                    <a:pt x="73367" y="199720"/>
                  </a:lnTo>
                  <a:lnTo>
                    <a:pt x="67564" y="191096"/>
                  </a:lnTo>
                  <a:lnTo>
                    <a:pt x="65430" y="180543"/>
                  </a:lnTo>
                  <a:lnTo>
                    <a:pt x="65430" y="158750"/>
                  </a:lnTo>
                  <a:lnTo>
                    <a:pt x="67564" y="148196"/>
                  </a:lnTo>
                  <a:lnTo>
                    <a:pt x="73367" y="139573"/>
                  </a:lnTo>
                  <a:lnTo>
                    <a:pt x="81978" y="133756"/>
                  </a:lnTo>
                  <a:lnTo>
                    <a:pt x="92532" y="131622"/>
                  </a:lnTo>
                  <a:lnTo>
                    <a:pt x="186766" y="131622"/>
                  </a:lnTo>
                  <a:lnTo>
                    <a:pt x="197319" y="133756"/>
                  </a:lnTo>
                  <a:lnTo>
                    <a:pt x="205943" y="139573"/>
                  </a:lnTo>
                  <a:lnTo>
                    <a:pt x="211747" y="148196"/>
                  </a:lnTo>
                  <a:lnTo>
                    <a:pt x="213880" y="158750"/>
                  </a:lnTo>
                  <a:lnTo>
                    <a:pt x="213880" y="22656"/>
                  </a:lnTo>
                  <a:lnTo>
                    <a:pt x="183857" y="7124"/>
                  </a:lnTo>
                  <a:lnTo>
                    <a:pt x="181698" y="6781"/>
                  </a:lnTo>
                  <a:lnTo>
                    <a:pt x="181698" y="77177"/>
                  </a:lnTo>
                  <a:lnTo>
                    <a:pt x="181698" y="118567"/>
                  </a:lnTo>
                  <a:lnTo>
                    <a:pt x="173228" y="118567"/>
                  </a:lnTo>
                  <a:lnTo>
                    <a:pt x="173228" y="113982"/>
                  </a:lnTo>
                  <a:lnTo>
                    <a:pt x="171678" y="115671"/>
                  </a:lnTo>
                  <a:lnTo>
                    <a:pt x="170053" y="116967"/>
                  </a:lnTo>
                  <a:lnTo>
                    <a:pt x="166674" y="118706"/>
                  </a:lnTo>
                  <a:lnTo>
                    <a:pt x="165049" y="119176"/>
                  </a:lnTo>
                  <a:lnTo>
                    <a:pt x="161505" y="119176"/>
                  </a:lnTo>
                  <a:lnTo>
                    <a:pt x="160032" y="118541"/>
                  </a:lnTo>
                  <a:lnTo>
                    <a:pt x="158051" y="116090"/>
                  </a:lnTo>
                  <a:lnTo>
                    <a:pt x="157645" y="114566"/>
                  </a:lnTo>
                  <a:lnTo>
                    <a:pt x="157556" y="77177"/>
                  </a:lnTo>
                  <a:lnTo>
                    <a:pt x="166001" y="77177"/>
                  </a:lnTo>
                  <a:lnTo>
                    <a:pt x="166090" y="110236"/>
                  </a:lnTo>
                  <a:lnTo>
                    <a:pt x="166192" y="110591"/>
                  </a:lnTo>
                  <a:lnTo>
                    <a:pt x="166890" y="111480"/>
                  </a:lnTo>
                  <a:lnTo>
                    <a:pt x="167474" y="111696"/>
                  </a:lnTo>
                  <a:lnTo>
                    <a:pt x="168884" y="111696"/>
                  </a:lnTo>
                  <a:lnTo>
                    <a:pt x="169672" y="111404"/>
                  </a:lnTo>
                  <a:lnTo>
                    <a:pt x="171577" y="110236"/>
                  </a:lnTo>
                  <a:lnTo>
                    <a:pt x="172440" y="109499"/>
                  </a:lnTo>
                  <a:lnTo>
                    <a:pt x="173228" y="108610"/>
                  </a:lnTo>
                  <a:lnTo>
                    <a:pt x="173228" y="77177"/>
                  </a:lnTo>
                  <a:lnTo>
                    <a:pt x="181698" y="77177"/>
                  </a:lnTo>
                  <a:lnTo>
                    <a:pt x="181698" y="6781"/>
                  </a:lnTo>
                  <a:lnTo>
                    <a:pt x="150698" y="1778"/>
                  </a:lnTo>
                  <a:lnTo>
                    <a:pt x="150698" y="83731"/>
                  </a:lnTo>
                  <a:lnTo>
                    <a:pt x="150698" y="111798"/>
                  </a:lnTo>
                  <a:lnTo>
                    <a:pt x="149606" y="114566"/>
                  </a:lnTo>
                  <a:lnTo>
                    <a:pt x="147434" y="116598"/>
                  </a:lnTo>
                  <a:lnTo>
                    <a:pt x="145224" y="118605"/>
                  </a:lnTo>
                  <a:lnTo>
                    <a:pt x="142201" y="119608"/>
                  </a:lnTo>
                  <a:lnTo>
                    <a:pt x="134670" y="119608"/>
                  </a:lnTo>
                  <a:lnTo>
                    <a:pt x="131711" y="118567"/>
                  </a:lnTo>
                  <a:lnTo>
                    <a:pt x="127279" y="114401"/>
                  </a:lnTo>
                  <a:lnTo>
                    <a:pt x="126238" y="111798"/>
                  </a:lnTo>
                  <a:lnTo>
                    <a:pt x="126161" y="83426"/>
                  </a:lnTo>
                  <a:lnTo>
                    <a:pt x="127304" y="80873"/>
                  </a:lnTo>
                  <a:lnTo>
                    <a:pt x="131838" y="77076"/>
                  </a:lnTo>
                  <a:lnTo>
                    <a:pt x="134912" y="76136"/>
                  </a:lnTo>
                  <a:lnTo>
                    <a:pt x="142252" y="76136"/>
                  </a:lnTo>
                  <a:lnTo>
                    <a:pt x="145122" y="77139"/>
                  </a:lnTo>
                  <a:lnTo>
                    <a:pt x="149580" y="81127"/>
                  </a:lnTo>
                  <a:lnTo>
                    <a:pt x="150698" y="83731"/>
                  </a:lnTo>
                  <a:lnTo>
                    <a:pt x="150698" y="1778"/>
                  </a:lnTo>
                  <a:lnTo>
                    <a:pt x="139700" y="0"/>
                  </a:lnTo>
                  <a:lnTo>
                    <a:pt x="125476" y="2298"/>
                  </a:lnTo>
                  <a:lnTo>
                    <a:pt x="125476" y="62458"/>
                  </a:lnTo>
                  <a:lnTo>
                    <a:pt x="114388" y="95288"/>
                  </a:lnTo>
                  <a:lnTo>
                    <a:pt x="114388" y="118567"/>
                  </a:lnTo>
                  <a:lnTo>
                    <a:pt x="104876" y="118567"/>
                  </a:lnTo>
                  <a:lnTo>
                    <a:pt x="104876" y="96329"/>
                  </a:lnTo>
                  <a:lnTo>
                    <a:pt x="93535" y="62458"/>
                  </a:lnTo>
                  <a:lnTo>
                    <a:pt x="103136" y="62458"/>
                  </a:lnTo>
                  <a:lnTo>
                    <a:pt x="109308" y="84886"/>
                  </a:lnTo>
                  <a:lnTo>
                    <a:pt x="109905" y="84886"/>
                  </a:lnTo>
                  <a:lnTo>
                    <a:pt x="115811" y="62458"/>
                  </a:lnTo>
                  <a:lnTo>
                    <a:pt x="125476" y="62458"/>
                  </a:lnTo>
                  <a:lnTo>
                    <a:pt x="125476" y="2298"/>
                  </a:lnTo>
                  <a:lnTo>
                    <a:pt x="57200" y="26962"/>
                  </a:lnTo>
                  <a:lnTo>
                    <a:pt x="26962" y="57200"/>
                  </a:lnTo>
                  <a:lnTo>
                    <a:pt x="7124" y="95554"/>
                  </a:lnTo>
                  <a:lnTo>
                    <a:pt x="0" y="139700"/>
                  </a:lnTo>
                  <a:lnTo>
                    <a:pt x="7124" y="183857"/>
                  </a:lnTo>
                  <a:lnTo>
                    <a:pt x="26962" y="222211"/>
                  </a:lnTo>
                  <a:lnTo>
                    <a:pt x="57200" y="252450"/>
                  </a:lnTo>
                  <a:lnTo>
                    <a:pt x="95542" y="272288"/>
                  </a:lnTo>
                  <a:lnTo>
                    <a:pt x="139700" y="279400"/>
                  </a:lnTo>
                  <a:lnTo>
                    <a:pt x="183857" y="272288"/>
                  </a:lnTo>
                  <a:lnTo>
                    <a:pt x="222211" y="252450"/>
                  </a:lnTo>
                  <a:lnTo>
                    <a:pt x="252450" y="222211"/>
                  </a:lnTo>
                  <a:lnTo>
                    <a:pt x="259969" y="207670"/>
                  </a:lnTo>
                  <a:lnTo>
                    <a:pt x="272288" y="183857"/>
                  </a:lnTo>
                  <a:lnTo>
                    <a:pt x="279400" y="13970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442436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442439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4" y="272277"/>
                  </a:lnTo>
                  <a:lnTo>
                    <a:pt x="222199" y="252445"/>
                  </a:lnTo>
                  <a:lnTo>
                    <a:pt x="251111" y="223530"/>
                  </a:lnTo>
                  <a:lnTo>
                    <a:pt x="128121" y="223530"/>
                  </a:lnTo>
                  <a:lnTo>
                    <a:pt x="106608" y="208328"/>
                  </a:lnTo>
                  <a:lnTo>
                    <a:pt x="79556" y="208328"/>
                  </a:lnTo>
                  <a:lnTo>
                    <a:pt x="78476" y="208112"/>
                  </a:lnTo>
                  <a:lnTo>
                    <a:pt x="77564" y="205038"/>
                  </a:lnTo>
                  <a:lnTo>
                    <a:pt x="76168" y="198688"/>
                  </a:lnTo>
                  <a:lnTo>
                    <a:pt x="75733" y="196961"/>
                  </a:lnTo>
                  <a:lnTo>
                    <a:pt x="51718" y="186242"/>
                  </a:lnTo>
                  <a:lnTo>
                    <a:pt x="52378" y="185392"/>
                  </a:lnTo>
                  <a:lnTo>
                    <a:pt x="53330" y="185252"/>
                  </a:lnTo>
                  <a:lnTo>
                    <a:pt x="69797" y="178758"/>
                  </a:lnTo>
                  <a:lnTo>
                    <a:pt x="92459" y="148041"/>
                  </a:lnTo>
                  <a:lnTo>
                    <a:pt x="89767" y="141691"/>
                  </a:lnTo>
                  <a:lnTo>
                    <a:pt x="78540" y="138135"/>
                  </a:lnTo>
                  <a:lnTo>
                    <a:pt x="70348" y="134896"/>
                  </a:lnTo>
                  <a:lnTo>
                    <a:pt x="69713" y="131836"/>
                  </a:lnTo>
                  <a:lnTo>
                    <a:pt x="70514" y="127645"/>
                  </a:lnTo>
                  <a:lnTo>
                    <a:pt x="74057" y="125803"/>
                  </a:lnTo>
                  <a:lnTo>
                    <a:pt x="93359" y="125803"/>
                  </a:lnTo>
                  <a:lnTo>
                    <a:pt x="93094" y="121511"/>
                  </a:lnTo>
                  <a:lnTo>
                    <a:pt x="92566" y="112100"/>
                  </a:lnTo>
                  <a:lnTo>
                    <a:pt x="92433" y="102476"/>
                  </a:lnTo>
                  <a:lnTo>
                    <a:pt x="93156" y="93505"/>
                  </a:lnTo>
                  <a:lnTo>
                    <a:pt x="118113" y="62751"/>
                  </a:lnTo>
                  <a:lnTo>
                    <a:pt x="253134" y="58544"/>
                  </a:lnTo>
                  <a:lnTo>
                    <a:pt x="252437" y="57195"/>
                  </a:lnTo>
                  <a:lnTo>
                    <a:pt x="222199" y="26954"/>
                  </a:lnTo>
                  <a:lnTo>
                    <a:pt x="183854" y="7122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139424" y="223492"/>
                  </a:moveTo>
                  <a:lnTo>
                    <a:pt x="138827" y="223530"/>
                  </a:lnTo>
                  <a:lnTo>
                    <a:pt x="140757" y="223530"/>
                  </a:lnTo>
                  <a:lnTo>
                    <a:pt x="139424" y="223492"/>
                  </a:lnTo>
                  <a:close/>
                </a:path>
                <a:path w="279400" h="279400">
                  <a:moveTo>
                    <a:pt x="189106" y="206677"/>
                  </a:moveTo>
                  <a:lnTo>
                    <a:pt x="182794" y="206677"/>
                  </a:lnTo>
                  <a:lnTo>
                    <a:pt x="180381" y="206880"/>
                  </a:lnTo>
                  <a:lnTo>
                    <a:pt x="173003" y="208112"/>
                  </a:lnTo>
                  <a:lnTo>
                    <a:pt x="151171" y="223530"/>
                  </a:lnTo>
                  <a:lnTo>
                    <a:pt x="251111" y="223530"/>
                  </a:lnTo>
                  <a:lnTo>
                    <a:pt x="252437" y="222204"/>
                  </a:lnTo>
                  <a:lnTo>
                    <a:pt x="259684" y="208188"/>
                  </a:lnTo>
                  <a:lnTo>
                    <a:pt x="197869" y="208188"/>
                  </a:lnTo>
                  <a:lnTo>
                    <a:pt x="196625" y="208036"/>
                  </a:lnTo>
                  <a:lnTo>
                    <a:pt x="192243" y="207185"/>
                  </a:lnTo>
                  <a:lnTo>
                    <a:pt x="189106" y="206677"/>
                  </a:lnTo>
                  <a:close/>
                </a:path>
                <a:path w="279400" h="279400">
                  <a:moveTo>
                    <a:pt x="96510" y="206677"/>
                  </a:moveTo>
                  <a:lnTo>
                    <a:pt x="89983" y="206677"/>
                  </a:lnTo>
                  <a:lnTo>
                    <a:pt x="81524" y="208328"/>
                  </a:lnTo>
                  <a:lnTo>
                    <a:pt x="106608" y="208328"/>
                  </a:lnTo>
                  <a:lnTo>
                    <a:pt x="106302" y="208112"/>
                  </a:lnTo>
                  <a:lnTo>
                    <a:pt x="98923" y="206880"/>
                  </a:lnTo>
                  <a:lnTo>
                    <a:pt x="96510" y="206677"/>
                  </a:lnTo>
                  <a:close/>
                </a:path>
                <a:path w="279400" h="279400">
                  <a:moveTo>
                    <a:pt x="277127" y="125689"/>
                  </a:moveTo>
                  <a:lnTo>
                    <a:pt x="203051" y="125689"/>
                  </a:lnTo>
                  <a:lnTo>
                    <a:pt x="204143" y="125905"/>
                  </a:lnTo>
                  <a:lnTo>
                    <a:pt x="205083" y="126286"/>
                  </a:lnTo>
                  <a:lnTo>
                    <a:pt x="207635" y="127200"/>
                  </a:lnTo>
                  <a:lnTo>
                    <a:pt x="209312" y="128978"/>
                  </a:lnTo>
                  <a:lnTo>
                    <a:pt x="209375" y="132610"/>
                  </a:lnTo>
                  <a:lnTo>
                    <a:pt x="208029" y="135252"/>
                  </a:lnTo>
                  <a:lnTo>
                    <a:pt x="200765" y="138135"/>
                  </a:lnTo>
                  <a:lnTo>
                    <a:pt x="189525" y="141691"/>
                  </a:lnTo>
                  <a:lnTo>
                    <a:pt x="186833" y="148041"/>
                  </a:lnTo>
                  <a:lnTo>
                    <a:pt x="209523" y="178763"/>
                  </a:lnTo>
                  <a:lnTo>
                    <a:pt x="226927" y="185392"/>
                  </a:lnTo>
                  <a:lnTo>
                    <a:pt x="227587" y="186242"/>
                  </a:lnTo>
                  <a:lnTo>
                    <a:pt x="203635" y="196923"/>
                  </a:lnTo>
                  <a:lnTo>
                    <a:pt x="203114" y="198688"/>
                  </a:lnTo>
                  <a:lnTo>
                    <a:pt x="201702" y="205089"/>
                  </a:lnTo>
                  <a:lnTo>
                    <a:pt x="200955" y="207629"/>
                  </a:lnTo>
                  <a:lnTo>
                    <a:pt x="200206" y="208188"/>
                  </a:lnTo>
                  <a:lnTo>
                    <a:pt x="259684" y="208188"/>
                  </a:lnTo>
                  <a:lnTo>
                    <a:pt x="272266" y="183855"/>
                  </a:lnTo>
                  <a:lnTo>
                    <a:pt x="279387" y="139699"/>
                  </a:lnTo>
                  <a:lnTo>
                    <a:pt x="277127" y="125689"/>
                  </a:lnTo>
                  <a:close/>
                </a:path>
                <a:path w="279400" h="279400">
                  <a:moveTo>
                    <a:pt x="93359" y="125803"/>
                  </a:moveTo>
                  <a:lnTo>
                    <a:pt x="77702" y="125803"/>
                  </a:lnTo>
                  <a:lnTo>
                    <a:pt x="78388" y="125943"/>
                  </a:lnTo>
                  <a:lnTo>
                    <a:pt x="82337" y="127797"/>
                  </a:lnTo>
                  <a:lnTo>
                    <a:pt x="85385" y="128597"/>
                  </a:lnTo>
                  <a:lnTo>
                    <a:pt x="91634" y="128597"/>
                  </a:lnTo>
                  <a:lnTo>
                    <a:pt x="93424" y="126870"/>
                  </a:lnTo>
                  <a:lnTo>
                    <a:pt x="93359" y="125803"/>
                  </a:lnTo>
                  <a:close/>
                </a:path>
                <a:path w="279400" h="279400">
                  <a:moveTo>
                    <a:pt x="253134" y="58544"/>
                  </a:moveTo>
                  <a:lnTo>
                    <a:pt x="141392" y="58544"/>
                  </a:lnTo>
                  <a:lnTo>
                    <a:pt x="149477" y="59253"/>
                  </a:lnTo>
                  <a:lnTo>
                    <a:pt x="161193" y="62751"/>
                  </a:lnTo>
                  <a:lnTo>
                    <a:pt x="173646" y="71010"/>
                  </a:lnTo>
                  <a:lnTo>
                    <a:pt x="184106" y="86078"/>
                  </a:lnTo>
                  <a:lnTo>
                    <a:pt x="186140" y="93516"/>
                  </a:lnTo>
                  <a:lnTo>
                    <a:pt x="186861" y="102484"/>
                  </a:lnTo>
                  <a:lnTo>
                    <a:pt x="186731" y="112108"/>
                  </a:lnTo>
                  <a:lnTo>
                    <a:pt x="186172" y="122019"/>
                  </a:lnTo>
                  <a:lnTo>
                    <a:pt x="185957" y="125321"/>
                  </a:lnTo>
                  <a:lnTo>
                    <a:pt x="185893" y="126870"/>
                  </a:lnTo>
                  <a:lnTo>
                    <a:pt x="187519" y="128457"/>
                  </a:lnTo>
                  <a:lnTo>
                    <a:pt x="190821" y="128584"/>
                  </a:lnTo>
                  <a:lnTo>
                    <a:pt x="193310" y="128496"/>
                  </a:lnTo>
                  <a:lnTo>
                    <a:pt x="196193" y="127695"/>
                  </a:lnTo>
                  <a:lnTo>
                    <a:pt x="200269" y="125778"/>
                  </a:lnTo>
                  <a:lnTo>
                    <a:pt x="201285" y="125689"/>
                  </a:lnTo>
                  <a:lnTo>
                    <a:pt x="277127" y="125689"/>
                  </a:lnTo>
                  <a:lnTo>
                    <a:pt x="272266" y="95544"/>
                  </a:lnTo>
                  <a:lnTo>
                    <a:pt x="253134" y="58544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778220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934908" y="118328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203" y="0"/>
                  </a:moveTo>
                  <a:lnTo>
                    <a:pt x="63" y="228"/>
                  </a:lnTo>
                  <a:lnTo>
                    <a:pt x="203" y="317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778214" y="11707546"/>
              <a:ext cx="280035" cy="279400"/>
            </a:xfrm>
            <a:custGeom>
              <a:avLst/>
              <a:gdLst/>
              <a:ahLst/>
              <a:cxnLst/>
              <a:rect l="l" t="t" r="r" b="b"/>
              <a:pathLst>
                <a:path w="280034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61" y="272277"/>
                  </a:lnTo>
                  <a:lnTo>
                    <a:pt x="222214" y="252445"/>
                  </a:lnTo>
                  <a:lnTo>
                    <a:pt x="252457" y="222204"/>
                  </a:lnTo>
                  <a:lnTo>
                    <a:pt x="260044" y="207533"/>
                  </a:lnTo>
                  <a:lnTo>
                    <a:pt x="75644" y="207533"/>
                  </a:lnTo>
                  <a:lnTo>
                    <a:pt x="75644" y="111813"/>
                  </a:lnTo>
                  <a:lnTo>
                    <a:pt x="173131" y="111813"/>
                  </a:lnTo>
                  <a:lnTo>
                    <a:pt x="174575" y="111115"/>
                  </a:lnTo>
                  <a:lnTo>
                    <a:pt x="185587" y="109565"/>
                  </a:lnTo>
                  <a:lnTo>
                    <a:pt x="274551" y="109565"/>
                  </a:lnTo>
                  <a:lnTo>
                    <a:pt x="272804" y="98732"/>
                  </a:lnTo>
                  <a:lnTo>
                    <a:pt x="80673" y="98732"/>
                  </a:lnTo>
                  <a:lnTo>
                    <a:pt x="73777" y="91366"/>
                  </a:lnTo>
                  <a:lnTo>
                    <a:pt x="73777" y="72786"/>
                  </a:lnTo>
                  <a:lnTo>
                    <a:pt x="80901" y="65636"/>
                  </a:lnTo>
                  <a:lnTo>
                    <a:pt x="256822" y="65636"/>
                  </a:lnTo>
                  <a:lnTo>
                    <a:pt x="252457" y="57195"/>
                  </a:lnTo>
                  <a:lnTo>
                    <a:pt x="222214" y="26954"/>
                  </a:lnTo>
                  <a:lnTo>
                    <a:pt x="183861" y="7122"/>
                  </a:lnTo>
                  <a:lnTo>
                    <a:pt x="139700" y="0"/>
                  </a:lnTo>
                  <a:close/>
                </a:path>
                <a:path w="280034" h="279400">
                  <a:moveTo>
                    <a:pt x="125085" y="111813"/>
                  </a:moveTo>
                  <a:lnTo>
                    <a:pt x="107482" y="111813"/>
                  </a:lnTo>
                  <a:lnTo>
                    <a:pt x="107482" y="207533"/>
                  </a:lnTo>
                  <a:lnTo>
                    <a:pt x="125085" y="207533"/>
                  </a:lnTo>
                  <a:lnTo>
                    <a:pt x="125316" y="156314"/>
                  </a:lnTo>
                  <a:lnTo>
                    <a:pt x="125197" y="115015"/>
                  </a:lnTo>
                  <a:lnTo>
                    <a:pt x="125085" y="111813"/>
                  </a:lnTo>
                  <a:close/>
                </a:path>
                <a:path w="280034" h="279400">
                  <a:moveTo>
                    <a:pt x="174272" y="134660"/>
                  </a:moveTo>
                  <a:lnTo>
                    <a:pt x="165496" y="134660"/>
                  </a:lnTo>
                  <a:lnTo>
                    <a:pt x="160251" y="140604"/>
                  </a:lnTo>
                  <a:lnTo>
                    <a:pt x="157114" y="148363"/>
                  </a:lnTo>
                  <a:lnTo>
                    <a:pt x="156898" y="151183"/>
                  </a:lnTo>
                  <a:lnTo>
                    <a:pt x="156898" y="207533"/>
                  </a:lnTo>
                  <a:lnTo>
                    <a:pt x="190401" y="207533"/>
                  </a:lnTo>
                  <a:lnTo>
                    <a:pt x="190401" y="156314"/>
                  </a:lnTo>
                  <a:lnTo>
                    <a:pt x="189502" y="147503"/>
                  </a:lnTo>
                  <a:lnTo>
                    <a:pt x="186661" y="140662"/>
                  </a:lnTo>
                  <a:lnTo>
                    <a:pt x="181657" y="136234"/>
                  </a:lnTo>
                  <a:lnTo>
                    <a:pt x="174272" y="134660"/>
                  </a:lnTo>
                  <a:close/>
                </a:path>
                <a:path w="280034" h="279400">
                  <a:moveTo>
                    <a:pt x="274551" y="109565"/>
                  </a:moveTo>
                  <a:lnTo>
                    <a:pt x="185587" y="109565"/>
                  </a:lnTo>
                  <a:lnTo>
                    <a:pt x="200142" y="112160"/>
                  </a:lnTo>
                  <a:lnTo>
                    <a:pt x="211756" y="120074"/>
                  </a:lnTo>
                  <a:lnTo>
                    <a:pt x="219445" y="133504"/>
                  </a:lnTo>
                  <a:lnTo>
                    <a:pt x="222227" y="152643"/>
                  </a:lnTo>
                  <a:lnTo>
                    <a:pt x="222227" y="207533"/>
                  </a:lnTo>
                  <a:lnTo>
                    <a:pt x="260044" y="207533"/>
                  </a:lnTo>
                  <a:lnTo>
                    <a:pt x="272290" y="183855"/>
                  </a:lnTo>
                  <a:lnTo>
                    <a:pt x="279412" y="139699"/>
                  </a:lnTo>
                  <a:lnTo>
                    <a:pt x="274551" y="109565"/>
                  </a:lnTo>
                  <a:close/>
                </a:path>
                <a:path w="280034" h="279400">
                  <a:moveTo>
                    <a:pt x="173131" y="111813"/>
                  </a:moveTo>
                  <a:lnTo>
                    <a:pt x="156898" y="111813"/>
                  </a:lnTo>
                  <a:lnTo>
                    <a:pt x="156898" y="125351"/>
                  </a:lnTo>
                  <a:lnTo>
                    <a:pt x="160795" y="120136"/>
                  </a:lnTo>
                  <a:lnTo>
                    <a:pt x="166499" y="115015"/>
                  </a:lnTo>
                  <a:lnTo>
                    <a:pt x="173131" y="111813"/>
                  </a:lnTo>
                  <a:close/>
                </a:path>
                <a:path w="280034" h="279400">
                  <a:moveTo>
                    <a:pt x="256822" y="65636"/>
                  </a:moveTo>
                  <a:lnTo>
                    <a:pt x="102656" y="65636"/>
                  </a:lnTo>
                  <a:lnTo>
                    <a:pt x="109362" y="72786"/>
                  </a:lnTo>
                  <a:lnTo>
                    <a:pt x="109553" y="82184"/>
                  </a:lnTo>
                  <a:lnTo>
                    <a:pt x="109553" y="91366"/>
                  </a:lnTo>
                  <a:lnTo>
                    <a:pt x="102656" y="98732"/>
                  </a:lnTo>
                  <a:lnTo>
                    <a:pt x="272804" y="98732"/>
                  </a:lnTo>
                  <a:lnTo>
                    <a:pt x="272290" y="95544"/>
                  </a:lnTo>
                  <a:lnTo>
                    <a:pt x="256822" y="65636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5695950" y="2573477"/>
            <a:ext cx="4863465" cy="1568450"/>
          </a:xfrm>
          <a:prstGeom prst="rect">
            <a:avLst/>
          </a:prstGeom>
          <a:solidFill>
            <a:srgbClr val="B6DBA6"/>
          </a:solidFill>
        </p:spPr>
        <p:txBody>
          <a:bodyPr vert="horz" wrap="square" lIns="0" tIns="121285" rIns="0" bIns="0" rtlCol="0">
            <a:spAutoFit/>
          </a:bodyPr>
          <a:lstStyle/>
          <a:p>
            <a:pPr marL="339725" indent="-163830">
              <a:lnSpc>
                <a:spcPct val="100000"/>
              </a:lnSpc>
              <a:spcBef>
                <a:spcPts val="955"/>
              </a:spcBef>
              <a:buSzPct val="90909"/>
              <a:buFont typeface="Gotham-Book"/>
              <a:buChar char="•"/>
              <a:tabLst>
                <a:tab pos="340360" algn="l"/>
              </a:tabLst>
            </a:pPr>
            <a:r>
              <a:rPr sz="2200" b="1" spc="-20" dirty="0">
                <a:solidFill>
                  <a:srgbClr val="193966"/>
                </a:solidFill>
                <a:latin typeface="Gotham"/>
                <a:cs typeface="Gotham"/>
              </a:rPr>
              <a:t>STEP</a:t>
            </a:r>
            <a:r>
              <a:rPr sz="2200" b="1" spc="45" dirty="0">
                <a:solidFill>
                  <a:srgbClr val="193966"/>
                </a:solidFill>
                <a:latin typeface="Gotham"/>
                <a:cs typeface="Gotham"/>
              </a:rPr>
              <a:t> </a:t>
            </a:r>
            <a:r>
              <a:rPr sz="2200" b="1" dirty="0">
                <a:solidFill>
                  <a:srgbClr val="193966"/>
                </a:solidFill>
                <a:latin typeface="Gotham"/>
                <a:cs typeface="Gotham"/>
              </a:rPr>
              <a:t>1</a:t>
            </a:r>
            <a:endParaRPr sz="2200">
              <a:latin typeface="Gotham"/>
              <a:cs typeface="Gotham"/>
            </a:endParaRPr>
          </a:p>
          <a:p>
            <a:pPr marL="328930" marR="796290">
              <a:lnSpc>
                <a:spcPts val="2600"/>
              </a:lnSpc>
              <a:spcBef>
                <a:spcPts val="80"/>
              </a:spcBef>
            </a:pP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on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the </a:t>
            </a:r>
            <a:r>
              <a:rPr sz="2000" spc="-70" dirty="0">
                <a:solidFill>
                  <a:srgbClr val="193966"/>
                </a:solidFill>
                <a:latin typeface="Gotham-Book"/>
                <a:cs typeface="Gotham-Book"/>
              </a:rPr>
              <a:t>FAFSA’s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login </a:t>
            </a: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page,  select 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“Don’t </a:t>
            </a:r>
            <a:r>
              <a:rPr sz="2000" spc="-40" dirty="0">
                <a:solidFill>
                  <a:srgbClr val="193966"/>
                </a:solidFill>
                <a:latin typeface="Gotham-Book"/>
                <a:cs typeface="Gotham-Book"/>
              </a:rPr>
              <a:t>have 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an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FSA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ID?  </a:t>
            </a:r>
            <a:r>
              <a:rPr sz="2000" spc="-30" dirty="0">
                <a:solidFill>
                  <a:srgbClr val="193966"/>
                </a:solidFill>
                <a:latin typeface="Gotham-Book"/>
                <a:cs typeface="Gotham-Book"/>
              </a:rPr>
              <a:t>Create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30" dirty="0">
                <a:solidFill>
                  <a:srgbClr val="193966"/>
                </a:solidFill>
                <a:latin typeface="Gotham-Book"/>
                <a:cs typeface="Gotham-Book"/>
              </a:rPr>
              <a:t>One.”</a:t>
            </a:r>
            <a:endParaRPr sz="2000">
              <a:latin typeface="Gotham-Book"/>
              <a:cs typeface="Gotham-Boo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695950" y="4322902"/>
            <a:ext cx="4863465" cy="1568450"/>
          </a:xfrm>
          <a:prstGeom prst="rect">
            <a:avLst/>
          </a:prstGeom>
          <a:solidFill>
            <a:srgbClr val="B6DBA6"/>
          </a:solidFill>
        </p:spPr>
        <p:txBody>
          <a:bodyPr vert="horz" wrap="square" lIns="0" tIns="286385" rIns="0" bIns="0" rtlCol="0">
            <a:spAutoFit/>
          </a:bodyPr>
          <a:lstStyle/>
          <a:p>
            <a:pPr marL="339725" indent="-163830">
              <a:lnSpc>
                <a:spcPct val="100000"/>
              </a:lnSpc>
              <a:spcBef>
                <a:spcPts val="2255"/>
              </a:spcBef>
              <a:buSzPct val="90909"/>
              <a:buFont typeface="Gotham-Book"/>
              <a:buChar char="•"/>
              <a:tabLst>
                <a:tab pos="340360" algn="l"/>
              </a:tabLst>
            </a:pPr>
            <a:r>
              <a:rPr sz="2200" b="1" spc="-20" dirty="0">
                <a:solidFill>
                  <a:srgbClr val="193966"/>
                </a:solidFill>
                <a:latin typeface="Gotham"/>
                <a:cs typeface="Gotham"/>
              </a:rPr>
              <a:t>STEP</a:t>
            </a:r>
            <a:r>
              <a:rPr sz="2200" b="1" spc="45" dirty="0">
                <a:solidFill>
                  <a:srgbClr val="193966"/>
                </a:solidFill>
                <a:latin typeface="Gotham"/>
                <a:cs typeface="Gotham"/>
              </a:rPr>
              <a:t> </a:t>
            </a:r>
            <a:r>
              <a:rPr sz="2200" b="1" spc="-5" dirty="0">
                <a:solidFill>
                  <a:srgbClr val="193966"/>
                </a:solidFill>
                <a:latin typeface="Gotham"/>
                <a:cs typeface="Gotham"/>
              </a:rPr>
              <a:t>2</a:t>
            </a:r>
            <a:endParaRPr sz="2200">
              <a:latin typeface="Gotham"/>
              <a:cs typeface="Gotham"/>
            </a:endParaRPr>
          </a:p>
          <a:p>
            <a:pPr marL="328930" marR="1874520">
              <a:lnSpc>
                <a:spcPts val="2600"/>
              </a:lnSpc>
              <a:spcBef>
                <a:spcPts val="80"/>
              </a:spcBef>
            </a:pPr>
            <a:r>
              <a:rPr sz="2000" spc="-30" dirty="0">
                <a:solidFill>
                  <a:srgbClr val="193966"/>
                </a:solidFill>
                <a:latin typeface="Gotham-Book"/>
                <a:cs typeface="Gotham-Book"/>
              </a:rPr>
              <a:t>provide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your  </a:t>
            </a: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personal</a:t>
            </a:r>
            <a:r>
              <a:rPr sz="2000" spc="-65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information.</a:t>
            </a:r>
            <a:endParaRPr sz="2000">
              <a:latin typeface="Gotham-Book"/>
              <a:cs typeface="Gotham-Boo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95950" y="6072327"/>
            <a:ext cx="4863465" cy="1568450"/>
          </a:xfrm>
          <a:prstGeom prst="rect">
            <a:avLst/>
          </a:prstGeom>
          <a:solidFill>
            <a:srgbClr val="B6DBA6"/>
          </a:solidFill>
        </p:spPr>
        <p:txBody>
          <a:bodyPr vert="horz" wrap="square" lIns="0" tIns="95885" rIns="0" bIns="0" rtlCol="0">
            <a:spAutoFit/>
          </a:bodyPr>
          <a:lstStyle/>
          <a:p>
            <a:pPr marL="339725" indent="-163830">
              <a:lnSpc>
                <a:spcPct val="100000"/>
              </a:lnSpc>
              <a:spcBef>
                <a:spcPts val="755"/>
              </a:spcBef>
              <a:buSzPct val="90909"/>
              <a:buFont typeface="Gotham-Book"/>
              <a:buChar char="•"/>
              <a:tabLst>
                <a:tab pos="340360" algn="l"/>
              </a:tabLst>
            </a:pPr>
            <a:r>
              <a:rPr sz="2200" b="1" spc="-20" dirty="0">
                <a:solidFill>
                  <a:srgbClr val="193966"/>
                </a:solidFill>
                <a:latin typeface="Gotham"/>
                <a:cs typeface="Gotham"/>
              </a:rPr>
              <a:t>STEP</a:t>
            </a:r>
            <a:r>
              <a:rPr sz="2200" b="1" spc="45" dirty="0">
                <a:solidFill>
                  <a:srgbClr val="193966"/>
                </a:solidFill>
                <a:latin typeface="Gotham"/>
                <a:cs typeface="Gotham"/>
              </a:rPr>
              <a:t> </a:t>
            </a:r>
            <a:r>
              <a:rPr sz="2200" b="1" dirty="0">
                <a:solidFill>
                  <a:srgbClr val="193966"/>
                </a:solidFill>
                <a:latin typeface="Gotham"/>
                <a:cs typeface="Gotham"/>
              </a:rPr>
              <a:t>3</a:t>
            </a:r>
            <a:endParaRPr sz="2200">
              <a:latin typeface="Gotham"/>
              <a:cs typeface="Gotham"/>
            </a:endParaRPr>
          </a:p>
          <a:p>
            <a:pPr marL="328930" marR="1628775">
              <a:lnSpc>
                <a:spcPts val="2600"/>
              </a:lnSpc>
              <a:spcBef>
                <a:spcPts val="80"/>
              </a:spcBef>
            </a:pP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make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your </a:t>
            </a:r>
            <a:r>
              <a:rPr sz="2000" dirty="0">
                <a:solidFill>
                  <a:srgbClr val="193966"/>
                </a:solidFill>
                <a:latin typeface="Gotham-Book"/>
                <a:cs typeface="Gotham-Book"/>
              </a:rPr>
              <a:t>ID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unique  </a:t>
            </a:r>
            <a:r>
              <a:rPr sz="2000" spc="-60" dirty="0">
                <a:solidFill>
                  <a:srgbClr val="193966"/>
                </a:solidFill>
                <a:latin typeface="Gotham-Book"/>
                <a:cs typeface="Gotham-Book"/>
              </a:rPr>
              <a:t>(avoid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using</a:t>
            </a:r>
            <a:r>
              <a:rPr sz="2000" spc="5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something</a:t>
            </a:r>
            <a:endParaRPr sz="2000">
              <a:latin typeface="Gotham-Book"/>
              <a:cs typeface="Gotham-Book"/>
            </a:endParaRPr>
          </a:p>
          <a:p>
            <a:pPr marL="328930">
              <a:lnSpc>
                <a:spcPct val="100000"/>
              </a:lnSpc>
              <a:spcBef>
                <a:spcPts val="80"/>
              </a:spcBef>
            </a:pP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easy </a:t>
            </a:r>
            <a:r>
              <a:rPr sz="2000" spc="-35" dirty="0">
                <a:solidFill>
                  <a:srgbClr val="193966"/>
                </a:solidFill>
                <a:latin typeface="Gotham-Book"/>
                <a:cs typeface="Gotham-Book"/>
              </a:rPr>
              <a:t>to 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guess, </a:t>
            </a:r>
            <a:r>
              <a:rPr sz="2000" spc="-30" dirty="0">
                <a:solidFill>
                  <a:srgbClr val="193966"/>
                </a:solidFill>
                <a:latin typeface="Gotham-Book"/>
                <a:cs typeface="Gotham-Book"/>
              </a:rPr>
              <a:t>like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your</a:t>
            </a:r>
            <a:r>
              <a:rPr sz="2000" spc="65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40" dirty="0">
                <a:solidFill>
                  <a:srgbClr val="193966"/>
                </a:solidFill>
                <a:latin typeface="Gotham-Book"/>
                <a:cs typeface="Gotham-Book"/>
              </a:rPr>
              <a:t>name).</a:t>
            </a:r>
            <a:endParaRPr sz="2000">
              <a:latin typeface="Gotham-Book"/>
              <a:cs typeface="Gotham-Book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95950" y="7821752"/>
            <a:ext cx="4863465" cy="1568450"/>
          </a:xfrm>
          <a:prstGeom prst="rect">
            <a:avLst/>
          </a:prstGeom>
          <a:solidFill>
            <a:srgbClr val="B6DBA6"/>
          </a:solidFill>
        </p:spPr>
        <p:txBody>
          <a:bodyPr vert="horz" wrap="square" lIns="0" tIns="108585" rIns="0" bIns="0" rtlCol="0">
            <a:spAutoFit/>
          </a:bodyPr>
          <a:lstStyle/>
          <a:p>
            <a:pPr marL="339725" indent="-163830">
              <a:lnSpc>
                <a:spcPct val="100000"/>
              </a:lnSpc>
              <a:spcBef>
                <a:spcPts val="855"/>
              </a:spcBef>
              <a:buSzPct val="90909"/>
              <a:buFont typeface="Gotham-Book"/>
              <a:buChar char="•"/>
              <a:tabLst>
                <a:tab pos="340360" algn="l"/>
              </a:tabLst>
            </a:pPr>
            <a:r>
              <a:rPr sz="2200" b="1" spc="-20" dirty="0">
                <a:solidFill>
                  <a:srgbClr val="193966"/>
                </a:solidFill>
                <a:latin typeface="Gotham"/>
                <a:cs typeface="Gotham"/>
              </a:rPr>
              <a:t>STEP</a:t>
            </a:r>
            <a:r>
              <a:rPr sz="2200" b="1" spc="45" dirty="0">
                <a:solidFill>
                  <a:srgbClr val="193966"/>
                </a:solidFill>
                <a:latin typeface="Gotham"/>
                <a:cs typeface="Gotham"/>
              </a:rPr>
              <a:t> </a:t>
            </a:r>
            <a:r>
              <a:rPr sz="2200" b="1" dirty="0">
                <a:solidFill>
                  <a:srgbClr val="193966"/>
                </a:solidFill>
                <a:latin typeface="Gotham"/>
                <a:cs typeface="Gotham"/>
              </a:rPr>
              <a:t>4</a:t>
            </a:r>
            <a:endParaRPr sz="2200">
              <a:latin typeface="Gotham"/>
              <a:cs typeface="Gotham"/>
            </a:endParaRPr>
          </a:p>
          <a:p>
            <a:pPr marL="328930" marR="972819">
              <a:lnSpc>
                <a:spcPts val="2600"/>
              </a:lnSpc>
              <a:spcBef>
                <a:spcPts val="80"/>
              </a:spcBef>
            </a:pP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the student </a:t>
            </a:r>
            <a:r>
              <a:rPr sz="2000" dirty="0">
                <a:solidFill>
                  <a:srgbClr val="193966"/>
                </a:solidFill>
                <a:latin typeface="Gotham-Book"/>
                <a:cs typeface="Gotham-Book"/>
              </a:rPr>
              <a:t>AND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parent  </a:t>
            </a: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each 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need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their </a:t>
            </a:r>
            <a:r>
              <a:rPr sz="2000" spc="-30" dirty="0">
                <a:solidFill>
                  <a:srgbClr val="193966"/>
                </a:solidFill>
                <a:latin typeface="Gotham-Book"/>
                <a:cs typeface="Gotham-Book"/>
              </a:rPr>
              <a:t>own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FSA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ID. 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Make sure </a:t>
            </a:r>
            <a:r>
              <a:rPr sz="2000" spc="-35" dirty="0">
                <a:solidFill>
                  <a:srgbClr val="193966"/>
                </a:solidFill>
                <a:latin typeface="Gotham-Book"/>
                <a:cs typeface="Gotham-Book"/>
              </a:rPr>
              <a:t>to </a:t>
            </a:r>
            <a:r>
              <a:rPr sz="2000" spc="-30" dirty="0">
                <a:solidFill>
                  <a:srgbClr val="193966"/>
                </a:solidFill>
                <a:latin typeface="Gotham-Book"/>
                <a:cs typeface="Gotham-Book"/>
              </a:rPr>
              <a:t>create</a:t>
            </a:r>
            <a:r>
              <a:rPr sz="2000" spc="50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both!</a:t>
            </a:r>
            <a:endParaRPr sz="2000">
              <a:latin typeface="Gotham-Book"/>
              <a:cs typeface="Gotham-Book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210" rIns="0" bIns="0" rtlCol="0">
            <a:spAutoFit/>
          </a:bodyPr>
          <a:lstStyle/>
          <a:p>
            <a:pPr marL="1020444" marR="2429510">
              <a:lnSpc>
                <a:spcPct val="107200"/>
              </a:lnSpc>
              <a:spcBef>
                <a:spcPts val="2230"/>
              </a:spcBef>
            </a:pPr>
            <a:r>
              <a:rPr spc="110" dirty="0"/>
              <a:t>HOW </a:t>
            </a:r>
            <a:r>
              <a:rPr spc="-5" dirty="0"/>
              <a:t>to </a:t>
            </a:r>
            <a:r>
              <a:rPr spc="15" dirty="0"/>
              <a:t>create  </a:t>
            </a:r>
            <a:r>
              <a:rPr spc="10" dirty="0"/>
              <a:t>your </a:t>
            </a:r>
            <a:r>
              <a:rPr spc="5" dirty="0"/>
              <a:t>FSA</a:t>
            </a:r>
            <a:r>
              <a:rPr spc="180" dirty="0"/>
              <a:t> </a:t>
            </a:r>
            <a:r>
              <a:rPr spc="30" dirty="0"/>
              <a:t>ID:</a:t>
            </a:r>
          </a:p>
        </p:txBody>
      </p:sp>
      <p:sp>
        <p:nvSpPr>
          <p:cNvPr id="41" name="object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6050" y="1436696"/>
            <a:ext cx="0" cy="704215"/>
          </a:xfrm>
          <a:custGeom>
            <a:avLst/>
            <a:gdLst/>
            <a:ahLst/>
            <a:cxnLst/>
            <a:rect l="l" t="t" r="r" b="b"/>
            <a:pathLst>
              <a:path h="704214">
                <a:moveTo>
                  <a:pt x="0" y="704215"/>
                </a:moveTo>
                <a:lnTo>
                  <a:pt x="0" y="0"/>
                </a:lnTo>
              </a:path>
            </a:pathLst>
          </a:custGeom>
          <a:ln w="25400">
            <a:solidFill>
              <a:srgbClr val="1939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67288" y="11629668"/>
            <a:ext cx="4164329" cy="446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60" dirty="0">
                <a:solidFill>
                  <a:srgbClr val="FFFFFF"/>
                </a:solidFill>
                <a:latin typeface="Gotham-Medium"/>
                <a:cs typeface="Gotham-Medium"/>
              </a:rPr>
              <a:t>OCEAN </a:t>
            </a:r>
            <a:r>
              <a:rPr sz="1300" spc="65" dirty="0">
                <a:solidFill>
                  <a:srgbClr val="FFFFFF"/>
                </a:solidFill>
                <a:latin typeface="Gotham-Medium"/>
                <a:cs typeface="Gotham-Medium"/>
              </a:rPr>
              <a:t>COUNTY </a:t>
            </a:r>
            <a:r>
              <a:rPr sz="1300" spc="60" dirty="0">
                <a:solidFill>
                  <a:srgbClr val="FFFFFF"/>
                </a:solidFill>
                <a:latin typeface="Gotham-Medium"/>
                <a:cs typeface="Gotham-Medium"/>
              </a:rPr>
              <a:t>COLLEGE </a:t>
            </a:r>
            <a:r>
              <a:rPr sz="1300" dirty="0">
                <a:solidFill>
                  <a:srgbClr val="FFFFFF"/>
                </a:solidFill>
                <a:latin typeface="Gotham-Medium"/>
                <a:cs typeface="Gotham-Medium"/>
              </a:rPr>
              <a:t>•  </a:t>
            </a:r>
            <a:r>
              <a:rPr sz="1300" spc="65" dirty="0">
                <a:solidFill>
                  <a:srgbClr val="FFFFFF"/>
                </a:solidFill>
                <a:latin typeface="Gotham-Medium"/>
                <a:cs typeface="Gotham-Medium"/>
              </a:rPr>
              <a:t>FINANCIAL</a:t>
            </a:r>
            <a:r>
              <a:rPr sz="1300" spc="145" dirty="0">
                <a:solidFill>
                  <a:srgbClr val="FFFFFF"/>
                </a:solidFill>
                <a:latin typeface="Gotham-Medium"/>
                <a:cs typeface="Gotham-Medium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Gotham-Medium"/>
                <a:cs typeface="Gotham-Medium"/>
              </a:rPr>
              <a:t>AID</a:t>
            </a:r>
            <a:endParaRPr sz="1300">
              <a:latin typeface="Gotham-Medium"/>
              <a:cs typeface="Gotham-Medium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dirty="0">
                <a:solidFill>
                  <a:srgbClr val="FFFFFF"/>
                </a:solidFill>
                <a:latin typeface="Gotham-Medium"/>
                <a:cs typeface="Gotham-Medium"/>
              </a:rPr>
              <a:t>(732) </a:t>
            </a:r>
            <a:r>
              <a:rPr sz="1100" spc="15" dirty="0">
                <a:solidFill>
                  <a:srgbClr val="FFFFFF"/>
                </a:solidFill>
                <a:latin typeface="Gotham-Medium"/>
                <a:cs typeface="Gotham-Medium"/>
              </a:rPr>
              <a:t>255-0482  </a:t>
            </a:r>
            <a:r>
              <a:rPr sz="1100" dirty="0">
                <a:solidFill>
                  <a:srgbClr val="FFFFFF"/>
                </a:solidFill>
                <a:latin typeface="Gotham-Medium"/>
                <a:cs typeface="Gotham-Medium"/>
              </a:rPr>
              <a:t>•  </a:t>
            </a:r>
            <a:r>
              <a:rPr sz="1100" spc="10" dirty="0">
                <a:solidFill>
                  <a:srgbClr val="FFFFFF"/>
                </a:solidFill>
                <a:latin typeface="Gotham-Medium"/>
                <a:cs typeface="Gotham-Medium"/>
                <a:hlinkClick r:id="rId15"/>
              </a:rPr>
              <a:t>HUB@ocean.edu</a:t>
            </a:r>
            <a:r>
              <a:rPr sz="1100" spc="10" dirty="0">
                <a:solidFill>
                  <a:srgbClr val="FFFFFF"/>
                </a:solidFill>
                <a:latin typeface="Gotham-Medium"/>
                <a:cs typeface="Gotham-Medium"/>
              </a:rPr>
              <a:t>  </a:t>
            </a:r>
            <a:r>
              <a:rPr sz="1100" dirty="0">
                <a:solidFill>
                  <a:srgbClr val="FFFFFF"/>
                </a:solidFill>
                <a:latin typeface="Gotham-Medium"/>
                <a:cs typeface="Gotham-Medium"/>
              </a:rPr>
              <a:t>• </a:t>
            </a:r>
            <a:r>
              <a:rPr sz="1100" spc="10" dirty="0">
                <a:solidFill>
                  <a:srgbClr val="FFFFFF"/>
                </a:solidFill>
                <a:latin typeface="Gotham-Medium"/>
                <a:cs typeface="Gotham-Medium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Gotham-Medium"/>
                <a:cs typeface="Gotham-Medium"/>
                <a:hlinkClick r:id="rId16"/>
              </a:rPr>
              <a:t>go.ocean.edu/hub</a:t>
            </a:r>
            <a:endParaRPr sz="1100">
              <a:latin typeface="Gotham-Medium"/>
              <a:cs typeface="Gotham-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students sitting outside the Jon &amp; Judith Larson student center in the fall"/>
          <p:cNvSpPr/>
          <p:nvPr/>
        </p:nvSpPr>
        <p:spPr>
          <a:xfrm>
            <a:off x="0" y="0"/>
            <a:ext cx="16256000" cy="1219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10937" y="10611459"/>
            <a:ext cx="6634480" cy="972819"/>
            <a:chOff x="4810937" y="10611459"/>
            <a:chExt cx="6634480" cy="972819"/>
          </a:xfrm>
        </p:grpSpPr>
        <p:sp>
          <p:nvSpPr>
            <p:cNvPr id="4" name="object 4"/>
            <p:cNvSpPr/>
            <p:nvPr/>
          </p:nvSpPr>
          <p:spPr>
            <a:xfrm>
              <a:off x="4997513" y="10785004"/>
              <a:ext cx="6261100" cy="796925"/>
            </a:xfrm>
            <a:custGeom>
              <a:avLst/>
              <a:gdLst/>
              <a:ahLst/>
              <a:cxnLst/>
              <a:rect l="l" t="t" r="r" b="b"/>
              <a:pathLst>
                <a:path w="6261100" h="796925">
                  <a:moveTo>
                    <a:pt x="6260973" y="0"/>
                  </a:moveTo>
                  <a:lnTo>
                    <a:pt x="0" y="0"/>
                  </a:lnTo>
                  <a:lnTo>
                    <a:pt x="0" y="796696"/>
                  </a:lnTo>
                  <a:lnTo>
                    <a:pt x="6260973" y="796696"/>
                  </a:lnTo>
                  <a:lnTo>
                    <a:pt x="6260973" y="0"/>
                  </a:lnTo>
                  <a:close/>
                </a:path>
              </a:pathLst>
            </a:custGeom>
            <a:solidFill>
              <a:srgbClr val="193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23637" y="10624159"/>
              <a:ext cx="6609080" cy="947419"/>
            </a:xfrm>
            <a:custGeom>
              <a:avLst/>
              <a:gdLst/>
              <a:ahLst/>
              <a:cxnLst/>
              <a:rect l="l" t="t" r="r" b="b"/>
              <a:pathLst>
                <a:path w="6609080" h="947420">
                  <a:moveTo>
                    <a:pt x="0" y="947204"/>
                  </a:moveTo>
                  <a:lnTo>
                    <a:pt x="6608737" y="947204"/>
                  </a:lnTo>
                  <a:lnTo>
                    <a:pt x="6608737" y="0"/>
                  </a:lnTo>
                  <a:lnTo>
                    <a:pt x="0" y="0"/>
                  </a:lnTo>
                  <a:lnTo>
                    <a:pt x="0" y="947204"/>
                  </a:lnTo>
                  <a:close/>
                </a:path>
              </a:pathLst>
            </a:custGeom>
            <a:ln w="25400">
              <a:solidFill>
                <a:srgbClr val="193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10937" y="838200"/>
            <a:ext cx="6634480" cy="9338945"/>
            <a:chOff x="4810937" y="838200"/>
            <a:chExt cx="6634480" cy="9338945"/>
          </a:xfrm>
        </p:grpSpPr>
        <p:sp>
          <p:nvSpPr>
            <p:cNvPr id="7" name="object 7"/>
            <p:cNvSpPr/>
            <p:nvPr/>
          </p:nvSpPr>
          <p:spPr>
            <a:xfrm>
              <a:off x="4997513" y="1013777"/>
              <a:ext cx="6261100" cy="8987790"/>
            </a:xfrm>
            <a:custGeom>
              <a:avLst/>
              <a:gdLst/>
              <a:ahLst/>
              <a:cxnLst/>
              <a:rect l="l" t="t" r="r" b="b"/>
              <a:pathLst>
                <a:path w="6261100" h="8987790">
                  <a:moveTo>
                    <a:pt x="6260973" y="0"/>
                  </a:moveTo>
                  <a:lnTo>
                    <a:pt x="0" y="0"/>
                  </a:lnTo>
                  <a:lnTo>
                    <a:pt x="0" y="8987421"/>
                  </a:lnTo>
                  <a:lnTo>
                    <a:pt x="6260973" y="8987421"/>
                  </a:lnTo>
                  <a:lnTo>
                    <a:pt x="62609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23637" y="850900"/>
              <a:ext cx="6609080" cy="9313545"/>
            </a:xfrm>
            <a:custGeom>
              <a:avLst/>
              <a:gdLst/>
              <a:ahLst/>
              <a:cxnLst/>
              <a:rect l="l" t="t" r="r" b="b"/>
              <a:pathLst>
                <a:path w="6609080" h="9313545">
                  <a:moveTo>
                    <a:pt x="0" y="9313189"/>
                  </a:moveTo>
                  <a:lnTo>
                    <a:pt x="6608737" y="9313189"/>
                  </a:lnTo>
                  <a:lnTo>
                    <a:pt x="6608737" y="0"/>
                  </a:lnTo>
                  <a:lnTo>
                    <a:pt x="0" y="0"/>
                  </a:lnTo>
                  <a:lnTo>
                    <a:pt x="0" y="931318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 descr="green outline of the state of new jersey"/>
            <p:cNvSpPr/>
            <p:nvPr/>
          </p:nvSpPr>
          <p:spPr>
            <a:xfrm>
              <a:off x="9415868" y="1170203"/>
              <a:ext cx="1489113" cy="12119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9204312"/>
            <a:ext cx="16256000" cy="2988310"/>
            <a:chOff x="0" y="9204312"/>
            <a:chExt cx="16256000" cy="2988310"/>
          </a:xfrm>
        </p:grpSpPr>
        <p:sp>
          <p:nvSpPr>
            <p:cNvPr id="11" name="object 11"/>
            <p:cNvSpPr/>
            <p:nvPr/>
          </p:nvSpPr>
          <p:spPr>
            <a:xfrm>
              <a:off x="0" y="9204312"/>
              <a:ext cx="16256000" cy="2988310"/>
            </a:xfrm>
            <a:custGeom>
              <a:avLst/>
              <a:gdLst/>
              <a:ahLst/>
              <a:cxnLst/>
              <a:rect l="l" t="t" r="r" b="b"/>
              <a:pathLst>
                <a:path w="16256000" h="2988309">
                  <a:moveTo>
                    <a:pt x="16255988" y="161925"/>
                  </a:moveTo>
                  <a:lnTo>
                    <a:pt x="13115798" y="2987687"/>
                  </a:lnTo>
                  <a:lnTo>
                    <a:pt x="16255988" y="2987687"/>
                  </a:lnTo>
                  <a:lnTo>
                    <a:pt x="16255988" y="161925"/>
                  </a:lnTo>
                  <a:close/>
                </a:path>
                <a:path w="16256000" h="2988309">
                  <a:moveTo>
                    <a:pt x="16255988" y="0"/>
                  </a:moveTo>
                  <a:lnTo>
                    <a:pt x="13646442" y="2340152"/>
                  </a:lnTo>
                  <a:lnTo>
                    <a:pt x="0" y="2340152"/>
                  </a:lnTo>
                  <a:lnTo>
                    <a:pt x="0" y="2987687"/>
                  </a:lnTo>
                  <a:lnTo>
                    <a:pt x="12924371" y="2987687"/>
                  </a:lnTo>
                  <a:lnTo>
                    <a:pt x="12951359" y="2987687"/>
                  </a:lnTo>
                  <a:lnTo>
                    <a:pt x="12991173" y="2987687"/>
                  </a:lnTo>
                  <a:lnTo>
                    <a:pt x="16255988" y="55295"/>
                  </a:lnTo>
                  <a:lnTo>
                    <a:pt x="16255988" y="0"/>
                  </a:lnTo>
                  <a:close/>
                </a:path>
              </a:pathLst>
            </a:custGeom>
            <a:solidFill>
              <a:srgbClr val="193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632716" y="11554560"/>
              <a:ext cx="255904" cy="249554"/>
            </a:xfrm>
            <a:custGeom>
              <a:avLst/>
              <a:gdLst/>
              <a:ahLst/>
              <a:cxnLst/>
              <a:rect l="l" t="t" r="r" b="b"/>
              <a:pathLst>
                <a:path w="255905" h="249554">
                  <a:moveTo>
                    <a:pt x="128257" y="0"/>
                  </a:moveTo>
                  <a:lnTo>
                    <a:pt x="76884" y="9828"/>
                  </a:lnTo>
                  <a:lnTo>
                    <a:pt x="36277" y="36583"/>
                  </a:lnTo>
                  <a:lnTo>
                    <a:pt x="9596" y="76172"/>
                  </a:lnTo>
                  <a:lnTo>
                    <a:pt x="0" y="124498"/>
                  </a:lnTo>
                  <a:lnTo>
                    <a:pt x="0" y="125183"/>
                  </a:lnTo>
                  <a:lnTo>
                    <a:pt x="9486" y="173391"/>
                  </a:lnTo>
                  <a:lnTo>
                    <a:pt x="35928" y="212731"/>
                  </a:lnTo>
                  <a:lnTo>
                    <a:pt x="76295" y="239241"/>
                  </a:lnTo>
                  <a:lnTo>
                    <a:pt x="127558" y="248958"/>
                  </a:lnTo>
                  <a:lnTo>
                    <a:pt x="178938" y="239132"/>
                  </a:lnTo>
                  <a:lnTo>
                    <a:pt x="219549" y="212383"/>
                  </a:lnTo>
                  <a:lnTo>
                    <a:pt x="227813" y="200126"/>
                  </a:lnTo>
                  <a:lnTo>
                    <a:pt x="128257" y="200126"/>
                  </a:lnTo>
                  <a:lnTo>
                    <a:pt x="98882" y="194110"/>
                  </a:lnTo>
                  <a:lnTo>
                    <a:pt x="75826" y="177780"/>
                  </a:lnTo>
                  <a:lnTo>
                    <a:pt x="60764" y="153717"/>
                  </a:lnTo>
                  <a:lnTo>
                    <a:pt x="55498" y="125183"/>
                  </a:lnTo>
                  <a:lnTo>
                    <a:pt x="55372" y="123812"/>
                  </a:lnTo>
                  <a:lnTo>
                    <a:pt x="60657" y="94678"/>
                  </a:lnTo>
                  <a:lnTo>
                    <a:pt x="75482" y="70839"/>
                  </a:lnTo>
                  <a:lnTo>
                    <a:pt x="98298" y="54741"/>
                  </a:lnTo>
                  <a:lnTo>
                    <a:pt x="127558" y="48831"/>
                  </a:lnTo>
                  <a:lnTo>
                    <a:pt x="228351" y="48831"/>
                  </a:lnTo>
                  <a:lnTo>
                    <a:pt x="219894" y="36245"/>
                  </a:lnTo>
                  <a:lnTo>
                    <a:pt x="179522" y="9723"/>
                  </a:lnTo>
                  <a:lnTo>
                    <a:pt x="128257" y="0"/>
                  </a:lnTo>
                  <a:close/>
                </a:path>
                <a:path w="255905" h="249554">
                  <a:moveTo>
                    <a:pt x="228351" y="48831"/>
                  </a:moveTo>
                  <a:lnTo>
                    <a:pt x="127558" y="48831"/>
                  </a:lnTo>
                  <a:lnTo>
                    <a:pt x="156947" y="54850"/>
                  </a:lnTo>
                  <a:lnTo>
                    <a:pt x="180011" y="71186"/>
                  </a:lnTo>
                  <a:lnTo>
                    <a:pt x="195076" y="95262"/>
                  </a:lnTo>
                  <a:lnTo>
                    <a:pt x="200342" y="123812"/>
                  </a:lnTo>
                  <a:lnTo>
                    <a:pt x="200469" y="125183"/>
                  </a:lnTo>
                  <a:lnTo>
                    <a:pt x="195183" y="154295"/>
                  </a:lnTo>
                  <a:lnTo>
                    <a:pt x="180355" y="178123"/>
                  </a:lnTo>
                  <a:lnTo>
                    <a:pt x="157531" y="194217"/>
                  </a:lnTo>
                  <a:lnTo>
                    <a:pt x="128257" y="200126"/>
                  </a:lnTo>
                  <a:lnTo>
                    <a:pt x="227813" y="200126"/>
                  </a:lnTo>
                  <a:lnTo>
                    <a:pt x="246232" y="172807"/>
                  </a:lnTo>
                  <a:lnTo>
                    <a:pt x="255828" y="124498"/>
                  </a:lnTo>
                  <a:lnTo>
                    <a:pt x="255828" y="123812"/>
                  </a:lnTo>
                  <a:lnTo>
                    <a:pt x="246339" y="75598"/>
                  </a:lnTo>
                  <a:lnTo>
                    <a:pt x="228351" y="488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 descr="letter c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14938751" y="11554560"/>
              <a:ext cx="222148" cy="24895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230692" y="11556974"/>
              <a:ext cx="499745" cy="243204"/>
            </a:xfrm>
            <a:custGeom>
              <a:avLst/>
              <a:gdLst/>
              <a:ahLst/>
              <a:cxnLst/>
              <a:rect l="l" t="t" r="r" b="b"/>
              <a:pathLst>
                <a:path w="499744" h="243204">
                  <a:moveTo>
                    <a:pt x="183311" y="194779"/>
                  </a:moveTo>
                  <a:lnTo>
                    <a:pt x="52616" y="194779"/>
                  </a:lnTo>
                  <a:lnTo>
                    <a:pt x="52616" y="145249"/>
                  </a:lnTo>
                  <a:lnTo>
                    <a:pt x="166116" y="145249"/>
                  </a:lnTo>
                  <a:lnTo>
                    <a:pt x="166116" y="98259"/>
                  </a:lnTo>
                  <a:lnTo>
                    <a:pt x="52616" y="98259"/>
                  </a:lnTo>
                  <a:lnTo>
                    <a:pt x="52616" y="48729"/>
                  </a:lnTo>
                  <a:lnTo>
                    <a:pt x="181571" y="48729"/>
                  </a:lnTo>
                  <a:lnTo>
                    <a:pt x="181571" y="1739"/>
                  </a:lnTo>
                  <a:lnTo>
                    <a:pt x="0" y="1739"/>
                  </a:lnTo>
                  <a:lnTo>
                    <a:pt x="0" y="48729"/>
                  </a:lnTo>
                  <a:lnTo>
                    <a:pt x="0" y="98259"/>
                  </a:lnTo>
                  <a:lnTo>
                    <a:pt x="0" y="145249"/>
                  </a:lnTo>
                  <a:lnTo>
                    <a:pt x="0" y="194779"/>
                  </a:lnTo>
                  <a:lnTo>
                    <a:pt x="0" y="243039"/>
                  </a:lnTo>
                  <a:lnTo>
                    <a:pt x="183311" y="243039"/>
                  </a:lnTo>
                  <a:lnTo>
                    <a:pt x="183311" y="194779"/>
                  </a:lnTo>
                  <a:close/>
                </a:path>
                <a:path w="499744" h="243204">
                  <a:moveTo>
                    <a:pt x="499313" y="242443"/>
                  </a:moveTo>
                  <a:lnTo>
                    <a:pt x="476338" y="188455"/>
                  </a:lnTo>
                  <a:lnTo>
                    <a:pt x="456438" y="141706"/>
                  </a:lnTo>
                  <a:lnTo>
                    <a:pt x="423214" y="63627"/>
                  </a:lnTo>
                  <a:lnTo>
                    <a:pt x="403047" y="16217"/>
                  </a:lnTo>
                  <a:lnTo>
                    <a:pt x="403047" y="141706"/>
                  </a:lnTo>
                  <a:lnTo>
                    <a:pt x="339064" y="141706"/>
                  </a:lnTo>
                  <a:lnTo>
                    <a:pt x="371068" y="63627"/>
                  </a:lnTo>
                  <a:lnTo>
                    <a:pt x="403047" y="141706"/>
                  </a:lnTo>
                  <a:lnTo>
                    <a:pt x="403047" y="16217"/>
                  </a:lnTo>
                  <a:lnTo>
                    <a:pt x="396151" y="0"/>
                  </a:lnTo>
                  <a:lnTo>
                    <a:pt x="347319" y="0"/>
                  </a:lnTo>
                  <a:lnTo>
                    <a:pt x="244157" y="242443"/>
                  </a:lnTo>
                  <a:lnTo>
                    <a:pt x="298145" y="242443"/>
                  </a:lnTo>
                  <a:lnTo>
                    <a:pt x="320154" y="188455"/>
                  </a:lnTo>
                  <a:lnTo>
                    <a:pt x="421944" y="188455"/>
                  </a:lnTo>
                  <a:lnTo>
                    <a:pt x="443953" y="242443"/>
                  </a:lnTo>
                  <a:lnTo>
                    <a:pt x="499313" y="2424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 descr="letter n"/>
            <p:cNvSpPr/>
            <p:nvPr/>
          </p:nvSpPr>
          <p:spPr>
            <a:xfrm>
              <a:off x="15780898" y="11558712"/>
              <a:ext cx="213880" cy="24070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 descr="letter c"/>
            <p:cNvSpPr/>
            <p:nvPr/>
          </p:nvSpPr>
          <p:spPr>
            <a:xfrm>
              <a:off x="14666983" y="11878566"/>
              <a:ext cx="75057" cy="841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 descr="letter o"/>
            <p:cNvSpPr/>
            <p:nvPr/>
          </p:nvSpPr>
          <p:spPr>
            <a:xfrm>
              <a:off x="14771349" y="11878566"/>
              <a:ext cx="86448" cy="8413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 descr="letter u"/>
            <p:cNvSpPr/>
            <p:nvPr/>
          </p:nvSpPr>
          <p:spPr>
            <a:xfrm>
              <a:off x="14884066" y="11879963"/>
              <a:ext cx="70891" cy="826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 descr="letter n"/>
            <p:cNvSpPr/>
            <p:nvPr/>
          </p:nvSpPr>
          <p:spPr>
            <a:xfrm>
              <a:off x="14991805" y="11879958"/>
              <a:ext cx="72288" cy="813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 descr="letter t"/>
            <p:cNvSpPr/>
            <p:nvPr/>
          </p:nvSpPr>
          <p:spPr>
            <a:xfrm>
              <a:off x="15096394" y="11879959"/>
              <a:ext cx="67411" cy="813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 descr="letter y"/>
            <p:cNvSpPr/>
            <p:nvPr/>
          </p:nvSpPr>
          <p:spPr>
            <a:xfrm>
              <a:off x="15187734" y="11879959"/>
              <a:ext cx="80429" cy="813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 descr="letter c"/>
            <p:cNvSpPr/>
            <p:nvPr/>
          </p:nvSpPr>
          <p:spPr>
            <a:xfrm>
              <a:off x="15338494" y="11878566"/>
              <a:ext cx="75095" cy="8413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 descr="letter o"/>
            <p:cNvSpPr/>
            <p:nvPr/>
          </p:nvSpPr>
          <p:spPr>
            <a:xfrm>
              <a:off x="15440524" y="11878566"/>
              <a:ext cx="86486" cy="8413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5554529" y="11879961"/>
              <a:ext cx="241300" cy="81915"/>
            </a:xfrm>
            <a:custGeom>
              <a:avLst/>
              <a:gdLst/>
              <a:ahLst/>
              <a:cxnLst/>
              <a:rect l="l" t="t" r="r" b="b"/>
              <a:pathLst>
                <a:path w="241300" h="81915">
                  <a:moveTo>
                    <a:pt x="58470" y="65087"/>
                  </a:moveTo>
                  <a:lnTo>
                    <a:pt x="17907" y="65087"/>
                  </a:lnTo>
                  <a:lnTo>
                    <a:pt x="17907" y="0"/>
                  </a:lnTo>
                  <a:lnTo>
                    <a:pt x="0" y="0"/>
                  </a:lnTo>
                  <a:lnTo>
                    <a:pt x="0" y="81343"/>
                  </a:lnTo>
                  <a:lnTo>
                    <a:pt x="58470" y="81343"/>
                  </a:lnTo>
                  <a:lnTo>
                    <a:pt x="58470" y="65087"/>
                  </a:lnTo>
                  <a:close/>
                </a:path>
                <a:path w="241300" h="81915">
                  <a:moveTo>
                    <a:pt x="148983" y="65087"/>
                  </a:moveTo>
                  <a:lnTo>
                    <a:pt x="108445" y="65087"/>
                  </a:lnTo>
                  <a:lnTo>
                    <a:pt x="108445" y="0"/>
                  </a:lnTo>
                  <a:lnTo>
                    <a:pt x="90538" y="0"/>
                  </a:lnTo>
                  <a:lnTo>
                    <a:pt x="90538" y="81343"/>
                  </a:lnTo>
                  <a:lnTo>
                    <a:pt x="148983" y="81343"/>
                  </a:lnTo>
                  <a:lnTo>
                    <a:pt x="148983" y="65087"/>
                  </a:lnTo>
                  <a:close/>
                </a:path>
                <a:path w="241300" h="81915">
                  <a:moveTo>
                    <a:pt x="240690" y="65443"/>
                  </a:moveTo>
                  <a:lnTo>
                    <a:pt x="196519" y="65443"/>
                  </a:lnTo>
                  <a:lnTo>
                    <a:pt x="196519" y="48348"/>
                  </a:lnTo>
                  <a:lnTo>
                    <a:pt x="234873" y="48348"/>
                  </a:lnTo>
                  <a:lnTo>
                    <a:pt x="234873" y="32410"/>
                  </a:lnTo>
                  <a:lnTo>
                    <a:pt x="196519" y="32410"/>
                  </a:lnTo>
                  <a:lnTo>
                    <a:pt x="196519" y="15913"/>
                  </a:lnTo>
                  <a:lnTo>
                    <a:pt x="240106" y="15913"/>
                  </a:lnTo>
                  <a:lnTo>
                    <a:pt x="240106" y="0"/>
                  </a:lnTo>
                  <a:lnTo>
                    <a:pt x="178727" y="0"/>
                  </a:lnTo>
                  <a:lnTo>
                    <a:pt x="178727" y="81343"/>
                  </a:lnTo>
                  <a:lnTo>
                    <a:pt x="240690" y="81343"/>
                  </a:lnTo>
                  <a:lnTo>
                    <a:pt x="240690" y="654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 descr="letter g"/>
            <p:cNvSpPr/>
            <p:nvPr/>
          </p:nvSpPr>
          <p:spPr>
            <a:xfrm>
              <a:off x="15821494" y="11878566"/>
              <a:ext cx="77495" cy="8413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099300" y="10099510"/>
              <a:ext cx="8897620" cy="1887855"/>
            </a:xfrm>
            <a:custGeom>
              <a:avLst/>
              <a:gdLst/>
              <a:ahLst/>
              <a:cxnLst/>
              <a:rect l="l" t="t" r="r" b="b"/>
              <a:pathLst>
                <a:path w="8897619" h="1887854">
                  <a:moveTo>
                    <a:pt x="279400" y="1747735"/>
                  </a:moveTo>
                  <a:lnTo>
                    <a:pt x="272275" y="1703590"/>
                  </a:lnTo>
                  <a:lnTo>
                    <a:pt x="252437" y="1665236"/>
                  </a:lnTo>
                  <a:lnTo>
                    <a:pt x="222199" y="1634998"/>
                  </a:lnTo>
                  <a:lnTo>
                    <a:pt x="183845" y="1615160"/>
                  </a:lnTo>
                  <a:lnTo>
                    <a:pt x="139700" y="1608035"/>
                  </a:lnTo>
                  <a:lnTo>
                    <a:pt x="95542" y="1615160"/>
                  </a:lnTo>
                  <a:lnTo>
                    <a:pt x="57188" y="1634998"/>
                  </a:lnTo>
                  <a:lnTo>
                    <a:pt x="26949" y="1665236"/>
                  </a:lnTo>
                  <a:lnTo>
                    <a:pt x="7112" y="1703590"/>
                  </a:lnTo>
                  <a:lnTo>
                    <a:pt x="0" y="1747735"/>
                  </a:lnTo>
                  <a:lnTo>
                    <a:pt x="7112" y="1791893"/>
                  </a:lnTo>
                  <a:lnTo>
                    <a:pt x="26949" y="1830247"/>
                  </a:lnTo>
                  <a:lnTo>
                    <a:pt x="57188" y="1860486"/>
                  </a:lnTo>
                  <a:lnTo>
                    <a:pt x="95542" y="1880323"/>
                  </a:lnTo>
                  <a:lnTo>
                    <a:pt x="139700" y="1887435"/>
                  </a:lnTo>
                  <a:lnTo>
                    <a:pt x="183845" y="1880323"/>
                  </a:lnTo>
                  <a:lnTo>
                    <a:pt x="222199" y="1860486"/>
                  </a:lnTo>
                  <a:lnTo>
                    <a:pt x="252437" y="1830247"/>
                  </a:lnTo>
                  <a:lnTo>
                    <a:pt x="272275" y="1791893"/>
                  </a:lnTo>
                  <a:lnTo>
                    <a:pt x="279400" y="1747735"/>
                  </a:lnTo>
                  <a:close/>
                </a:path>
                <a:path w="8897619" h="1887854">
                  <a:moveTo>
                    <a:pt x="8322297" y="1351991"/>
                  </a:moveTo>
                  <a:lnTo>
                    <a:pt x="8230844" y="743902"/>
                  </a:lnTo>
                  <a:lnTo>
                    <a:pt x="8183613" y="438785"/>
                  </a:lnTo>
                  <a:lnTo>
                    <a:pt x="8157248" y="273113"/>
                  </a:lnTo>
                  <a:lnTo>
                    <a:pt x="8141513" y="177241"/>
                  </a:lnTo>
                  <a:lnTo>
                    <a:pt x="8127860" y="97129"/>
                  </a:lnTo>
                  <a:lnTo>
                    <a:pt x="8116760" y="36309"/>
                  </a:lnTo>
                  <a:lnTo>
                    <a:pt x="8112328" y="14249"/>
                  </a:lnTo>
                  <a:lnTo>
                    <a:pt x="8110144" y="3898"/>
                  </a:lnTo>
                  <a:lnTo>
                    <a:pt x="8109191" y="0"/>
                  </a:lnTo>
                  <a:lnTo>
                    <a:pt x="8109699" y="4991"/>
                  </a:lnTo>
                  <a:lnTo>
                    <a:pt x="8110334" y="14249"/>
                  </a:lnTo>
                  <a:lnTo>
                    <a:pt x="8112112" y="45466"/>
                  </a:lnTo>
                  <a:lnTo>
                    <a:pt x="8112925" y="67056"/>
                  </a:lnTo>
                  <a:lnTo>
                    <a:pt x="8113509" y="92316"/>
                  </a:lnTo>
                  <a:lnTo>
                    <a:pt x="8113738" y="121018"/>
                  </a:lnTo>
                  <a:lnTo>
                    <a:pt x="8113471" y="152908"/>
                  </a:lnTo>
                  <a:lnTo>
                    <a:pt x="8110956" y="225323"/>
                  </a:lnTo>
                  <a:lnTo>
                    <a:pt x="8108429" y="265366"/>
                  </a:lnTo>
                  <a:lnTo>
                    <a:pt x="8104886" y="307657"/>
                  </a:lnTo>
                  <a:lnTo>
                    <a:pt x="8100200" y="351955"/>
                  </a:lnTo>
                  <a:lnTo>
                    <a:pt x="8094231" y="398030"/>
                  </a:lnTo>
                  <a:lnTo>
                    <a:pt x="8086852" y="445617"/>
                  </a:lnTo>
                  <a:lnTo>
                    <a:pt x="8077924" y="494499"/>
                  </a:lnTo>
                  <a:lnTo>
                    <a:pt x="8067319" y="544449"/>
                  </a:lnTo>
                  <a:lnTo>
                    <a:pt x="8054899" y="595198"/>
                  </a:lnTo>
                  <a:lnTo>
                    <a:pt x="8040548" y="646531"/>
                  </a:lnTo>
                  <a:lnTo>
                    <a:pt x="8024127" y="698207"/>
                  </a:lnTo>
                  <a:lnTo>
                    <a:pt x="8005483" y="749973"/>
                  </a:lnTo>
                  <a:lnTo>
                    <a:pt x="7984528" y="801624"/>
                  </a:lnTo>
                  <a:lnTo>
                    <a:pt x="7961084" y="852881"/>
                  </a:lnTo>
                  <a:lnTo>
                    <a:pt x="7935049" y="903541"/>
                  </a:lnTo>
                  <a:lnTo>
                    <a:pt x="7906283" y="953338"/>
                  </a:lnTo>
                  <a:lnTo>
                    <a:pt x="7874648" y="1002055"/>
                  </a:lnTo>
                  <a:lnTo>
                    <a:pt x="7840027" y="1049451"/>
                  </a:lnTo>
                  <a:lnTo>
                    <a:pt x="7802270" y="1095286"/>
                  </a:lnTo>
                  <a:lnTo>
                    <a:pt x="7761249" y="1139317"/>
                  </a:lnTo>
                  <a:lnTo>
                    <a:pt x="7716837" y="1181303"/>
                  </a:lnTo>
                  <a:lnTo>
                    <a:pt x="7668908" y="1221016"/>
                  </a:lnTo>
                  <a:lnTo>
                    <a:pt x="7617320" y="1258214"/>
                  </a:lnTo>
                  <a:lnTo>
                    <a:pt x="7853172" y="1309306"/>
                  </a:lnTo>
                  <a:lnTo>
                    <a:pt x="7990941" y="1336484"/>
                  </a:lnTo>
                  <a:lnTo>
                    <a:pt x="8083893" y="1348879"/>
                  </a:lnTo>
                  <a:lnTo>
                    <a:pt x="8185251" y="1355610"/>
                  </a:lnTo>
                  <a:lnTo>
                    <a:pt x="8264423" y="1358303"/>
                  </a:lnTo>
                  <a:lnTo>
                    <a:pt x="8305114" y="1356690"/>
                  </a:lnTo>
                  <a:lnTo>
                    <a:pt x="8320138" y="1353642"/>
                  </a:lnTo>
                  <a:lnTo>
                    <a:pt x="8322297" y="1351991"/>
                  </a:lnTo>
                  <a:close/>
                </a:path>
                <a:path w="8897619" h="1887854">
                  <a:moveTo>
                    <a:pt x="8567585" y="1328547"/>
                  </a:moveTo>
                  <a:lnTo>
                    <a:pt x="8537435" y="1082992"/>
                  </a:lnTo>
                  <a:lnTo>
                    <a:pt x="8490102" y="581456"/>
                  </a:lnTo>
                  <a:lnTo>
                    <a:pt x="8465045" y="338797"/>
                  </a:lnTo>
                  <a:lnTo>
                    <a:pt x="8453933" y="287108"/>
                  </a:lnTo>
                  <a:lnTo>
                    <a:pt x="8448421" y="358444"/>
                  </a:lnTo>
                  <a:lnTo>
                    <a:pt x="8406981" y="536702"/>
                  </a:lnTo>
                  <a:lnTo>
                    <a:pt x="8340661" y="655751"/>
                  </a:lnTo>
                  <a:lnTo>
                    <a:pt x="8279130" y="722274"/>
                  </a:lnTo>
                  <a:lnTo>
                    <a:pt x="8252028" y="742962"/>
                  </a:lnTo>
                  <a:lnTo>
                    <a:pt x="8335721" y="1298282"/>
                  </a:lnTo>
                  <a:lnTo>
                    <a:pt x="8390522" y="1310259"/>
                  </a:lnTo>
                  <a:lnTo>
                    <a:pt x="8442858" y="1319999"/>
                  </a:lnTo>
                  <a:lnTo>
                    <a:pt x="8490966" y="1326756"/>
                  </a:lnTo>
                  <a:lnTo>
                    <a:pt x="8533117" y="1329855"/>
                  </a:lnTo>
                  <a:lnTo>
                    <a:pt x="8567585" y="1328547"/>
                  </a:lnTo>
                  <a:close/>
                </a:path>
                <a:path w="8897619" h="1887854">
                  <a:moveTo>
                    <a:pt x="8832990" y="1284249"/>
                  </a:moveTo>
                  <a:lnTo>
                    <a:pt x="8831097" y="1261872"/>
                  </a:lnTo>
                  <a:lnTo>
                    <a:pt x="8771217" y="797267"/>
                  </a:lnTo>
                  <a:lnTo>
                    <a:pt x="8747227" y="533336"/>
                  </a:lnTo>
                  <a:lnTo>
                    <a:pt x="8734095" y="765670"/>
                  </a:lnTo>
                  <a:lnTo>
                    <a:pt x="8709723" y="899401"/>
                  </a:lnTo>
                  <a:lnTo>
                    <a:pt x="8656091" y="985151"/>
                  </a:lnTo>
                  <a:lnTo>
                    <a:pt x="8555215" y="1073581"/>
                  </a:lnTo>
                  <a:lnTo>
                    <a:pt x="8579117" y="1249807"/>
                  </a:lnTo>
                  <a:lnTo>
                    <a:pt x="8634527" y="1261897"/>
                  </a:lnTo>
                  <a:lnTo>
                    <a:pt x="8693036" y="1273035"/>
                  </a:lnTo>
                  <a:lnTo>
                    <a:pt x="8749233" y="1281557"/>
                  </a:lnTo>
                  <a:lnTo>
                    <a:pt x="8797696" y="1285836"/>
                  </a:lnTo>
                  <a:lnTo>
                    <a:pt x="8832990" y="1284249"/>
                  </a:lnTo>
                  <a:close/>
                </a:path>
                <a:path w="8897619" h="1887854">
                  <a:moveTo>
                    <a:pt x="8897429" y="1845894"/>
                  </a:moveTo>
                  <a:lnTo>
                    <a:pt x="8853246" y="1845894"/>
                  </a:lnTo>
                  <a:lnTo>
                    <a:pt x="8853246" y="1828800"/>
                  </a:lnTo>
                  <a:lnTo>
                    <a:pt x="8891613" y="1828800"/>
                  </a:lnTo>
                  <a:lnTo>
                    <a:pt x="8891613" y="1812861"/>
                  </a:lnTo>
                  <a:lnTo>
                    <a:pt x="8853246" y="1812861"/>
                  </a:lnTo>
                  <a:lnTo>
                    <a:pt x="8853246" y="1796364"/>
                  </a:lnTo>
                  <a:lnTo>
                    <a:pt x="8896845" y="1796364"/>
                  </a:lnTo>
                  <a:lnTo>
                    <a:pt x="8896845" y="1780451"/>
                  </a:lnTo>
                  <a:lnTo>
                    <a:pt x="8835492" y="1780451"/>
                  </a:lnTo>
                  <a:lnTo>
                    <a:pt x="8835492" y="1861794"/>
                  </a:lnTo>
                  <a:lnTo>
                    <a:pt x="8897429" y="1861794"/>
                  </a:lnTo>
                  <a:lnTo>
                    <a:pt x="8897429" y="18458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099300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52564" y="221974"/>
                  </a:lnTo>
                  <a:lnTo>
                    <a:pt x="121518" y="221974"/>
                  </a:lnTo>
                  <a:lnTo>
                    <a:pt x="121518" y="147806"/>
                  </a:lnTo>
                  <a:lnTo>
                    <a:pt x="106850" y="147806"/>
                  </a:lnTo>
                  <a:lnTo>
                    <a:pt x="106850" y="121593"/>
                  </a:lnTo>
                  <a:lnTo>
                    <a:pt x="121518" y="121593"/>
                  </a:lnTo>
                  <a:lnTo>
                    <a:pt x="121518" y="104639"/>
                  </a:lnTo>
                  <a:lnTo>
                    <a:pt x="122813" y="94660"/>
                  </a:lnTo>
                  <a:lnTo>
                    <a:pt x="127564" y="84533"/>
                  </a:lnTo>
                  <a:lnTo>
                    <a:pt x="137067" y="76680"/>
                  </a:lnTo>
                  <a:lnTo>
                    <a:pt x="152621" y="73524"/>
                  </a:lnTo>
                  <a:lnTo>
                    <a:pt x="260889" y="7352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260889" y="73524"/>
                  </a:moveTo>
                  <a:lnTo>
                    <a:pt x="152621" y="73524"/>
                  </a:lnTo>
                  <a:lnTo>
                    <a:pt x="175455" y="73600"/>
                  </a:lnTo>
                  <a:lnTo>
                    <a:pt x="175455" y="99051"/>
                  </a:lnTo>
                  <a:lnTo>
                    <a:pt x="156177" y="99051"/>
                  </a:lnTo>
                  <a:lnTo>
                    <a:pt x="152341" y="100397"/>
                  </a:lnTo>
                  <a:lnTo>
                    <a:pt x="152341" y="121593"/>
                  </a:lnTo>
                  <a:lnTo>
                    <a:pt x="175849" y="121593"/>
                  </a:lnTo>
                  <a:lnTo>
                    <a:pt x="173144" y="147806"/>
                  </a:lnTo>
                  <a:lnTo>
                    <a:pt x="152341" y="147806"/>
                  </a:lnTo>
                  <a:lnTo>
                    <a:pt x="152341" y="221974"/>
                  </a:lnTo>
                  <a:lnTo>
                    <a:pt x="252564" y="22197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60889" y="73524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435084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435088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59751" y="208076"/>
                  </a:lnTo>
                  <a:lnTo>
                    <a:pt x="112859" y="208076"/>
                  </a:lnTo>
                  <a:lnTo>
                    <a:pt x="100199" y="207154"/>
                  </a:lnTo>
                  <a:lnTo>
                    <a:pt x="88115" y="204476"/>
                  </a:lnTo>
                  <a:lnTo>
                    <a:pt x="76728" y="200179"/>
                  </a:lnTo>
                  <a:lnTo>
                    <a:pt x="66161" y="194398"/>
                  </a:lnTo>
                  <a:lnTo>
                    <a:pt x="78231" y="194398"/>
                  </a:lnTo>
                  <a:lnTo>
                    <a:pt x="83898" y="193919"/>
                  </a:lnTo>
                  <a:lnTo>
                    <a:pt x="93788" y="191358"/>
                  </a:lnTo>
                  <a:lnTo>
                    <a:pt x="102952" y="187266"/>
                  </a:lnTo>
                  <a:lnTo>
                    <a:pt x="111246" y="181787"/>
                  </a:lnTo>
                  <a:lnTo>
                    <a:pt x="101726" y="180076"/>
                  </a:lnTo>
                  <a:lnTo>
                    <a:pt x="93480" y="175652"/>
                  </a:lnTo>
                  <a:lnTo>
                    <a:pt x="87009" y="169005"/>
                  </a:lnTo>
                  <a:lnTo>
                    <a:pt x="82811" y="160629"/>
                  </a:lnTo>
                  <a:lnTo>
                    <a:pt x="94624" y="160629"/>
                  </a:lnTo>
                  <a:lnTo>
                    <a:pt x="96552" y="160108"/>
                  </a:lnTo>
                  <a:lnTo>
                    <a:pt x="86864" y="156332"/>
                  </a:lnTo>
                  <a:lnTo>
                    <a:pt x="79121" y="149655"/>
                  </a:lnTo>
                  <a:lnTo>
                    <a:pt x="73989" y="140736"/>
                  </a:lnTo>
                  <a:lnTo>
                    <a:pt x="72130" y="130238"/>
                  </a:lnTo>
                  <a:lnTo>
                    <a:pt x="72130" y="129857"/>
                  </a:lnTo>
                  <a:lnTo>
                    <a:pt x="81488" y="129857"/>
                  </a:lnTo>
                  <a:lnTo>
                    <a:pt x="80360" y="128888"/>
                  </a:lnTo>
                  <a:lnTo>
                    <a:pt x="76085" y="122907"/>
                  </a:lnTo>
                  <a:lnTo>
                    <a:pt x="73340" y="115968"/>
                  </a:lnTo>
                  <a:lnTo>
                    <a:pt x="72371" y="108318"/>
                  </a:lnTo>
                  <a:lnTo>
                    <a:pt x="72371" y="102743"/>
                  </a:lnTo>
                  <a:lnTo>
                    <a:pt x="73883" y="97510"/>
                  </a:lnTo>
                  <a:lnTo>
                    <a:pt x="76499" y="93002"/>
                  </a:lnTo>
                  <a:lnTo>
                    <a:pt x="152376" y="93002"/>
                  </a:lnTo>
                  <a:lnTo>
                    <a:pt x="157095" y="89820"/>
                  </a:lnTo>
                  <a:lnTo>
                    <a:pt x="168955" y="87426"/>
                  </a:lnTo>
                  <a:lnTo>
                    <a:pt x="268079" y="87426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273272" y="101714"/>
                  </a:moveTo>
                  <a:lnTo>
                    <a:pt x="214611" y="101714"/>
                  </a:lnTo>
                  <a:lnTo>
                    <a:pt x="210535" y="107810"/>
                  </a:lnTo>
                  <a:lnTo>
                    <a:pt x="205379" y="113182"/>
                  </a:lnTo>
                  <a:lnTo>
                    <a:pt x="199422" y="117475"/>
                  </a:lnTo>
                  <a:lnTo>
                    <a:pt x="199421" y="121911"/>
                  </a:lnTo>
                  <a:lnTo>
                    <a:pt x="193850" y="151942"/>
                  </a:lnTo>
                  <a:lnTo>
                    <a:pt x="177192" y="179843"/>
                  </a:lnTo>
                  <a:lnTo>
                    <a:pt x="150032" y="200197"/>
                  </a:lnTo>
                  <a:lnTo>
                    <a:pt x="112859" y="208076"/>
                  </a:lnTo>
                  <a:lnTo>
                    <a:pt x="259751" y="208076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3272" y="101714"/>
                  </a:lnTo>
                  <a:close/>
                </a:path>
                <a:path w="279400" h="279400">
                  <a:moveTo>
                    <a:pt x="78231" y="194398"/>
                  </a:moveTo>
                  <a:lnTo>
                    <a:pt x="66161" y="194398"/>
                  </a:lnTo>
                  <a:lnTo>
                    <a:pt x="68549" y="194678"/>
                  </a:lnTo>
                  <a:lnTo>
                    <a:pt x="70974" y="194805"/>
                  </a:lnTo>
                  <a:lnTo>
                    <a:pt x="73426" y="194805"/>
                  </a:lnTo>
                  <a:lnTo>
                    <a:pt x="78231" y="194398"/>
                  </a:lnTo>
                  <a:close/>
                </a:path>
                <a:path w="279400" h="279400">
                  <a:moveTo>
                    <a:pt x="94624" y="160629"/>
                  </a:moveTo>
                  <a:lnTo>
                    <a:pt x="82811" y="160629"/>
                  </a:lnTo>
                  <a:lnTo>
                    <a:pt x="84665" y="160985"/>
                  </a:lnTo>
                  <a:lnTo>
                    <a:pt x="86570" y="161175"/>
                  </a:lnTo>
                  <a:lnTo>
                    <a:pt x="91320" y="161175"/>
                  </a:lnTo>
                  <a:lnTo>
                    <a:pt x="94012" y="160794"/>
                  </a:lnTo>
                  <a:lnTo>
                    <a:pt x="94624" y="160629"/>
                  </a:lnTo>
                  <a:close/>
                </a:path>
                <a:path w="279400" h="279400">
                  <a:moveTo>
                    <a:pt x="81488" y="129857"/>
                  </a:moveTo>
                  <a:lnTo>
                    <a:pt x="72130" y="129857"/>
                  </a:lnTo>
                  <a:lnTo>
                    <a:pt x="76232" y="132143"/>
                  </a:lnTo>
                  <a:lnTo>
                    <a:pt x="80931" y="133502"/>
                  </a:lnTo>
                  <a:lnTo>
                    <a:pt x="85922" y="133667"/>
                  </a:lnTo>
                  <a:lnTo>
                    <a:pt x="81488" y="129857"/>
                  </a:lnTo>
                  <a:close/>
                </a:path>
                <a:path w="279400" h="279400">
                  <a:moveTo>
                    <a:pt x="152376" y="93002"/>
                  </a:moveTo>
                  <a:lnTo>
                    <a:pt x="76499" y="93002"/>
                  </a:lnTo>
                  <a:lnTo>
                    <a:pt x="89081" y="105570"/>
                  </a:lnTo>
                  <a:lnTo>
                    <a:pt x="104025" y="115349"/>
                  </a:lnTo>
                  <a:lnTo>
                    <a:pt x="120899" y="121911"/>
                  </a:lnTo>
                  <a:lnTo>
                    <a:pt x="139275" y="124828"/>
                  </a:lnTo>
                  <a:lnTo>
                    <a:pt x="138754" y="122593"/>
                  </a:lnTo>
                  <a:lnTo>
                    <a:pt x="138488" y="120281"/>
                  </a:lnTo>
                  <a:lnTo>
                    <a:pt x="138570" y="117475"/>
                  </a:lnTo>
                  <a:lnTo>
                    <a:pt x="140882" y="106029"/>
                  </a:lnTo>
                  <a:lnTo>
                    <a:pt x="147411" y="96348"/>
                  </a:lnTo>
                  <a:lnTo>
                    <a:pt x="152376" y="93002"/>
                  </a:lnTo>
                  <a:close/>
                </a:path>
                <a:path w="279400" h="279400">
                  <a:moveTo>
                    <a:pt x="269235" y="89662"/>
                  </a:moveTo>
                  <a:lnTo>
                    <a:pt x="210522" y="89662"/>
                  </a:lnTo>
                  <a:lnTo>
                    <a:pt x="208236" y="96774"/>
                  </a:lnTo>
                  <a:lnTo>
                    <a:pt x="203423" y="102743"/>
                  </a:lnTo>
                  <a:lnTo>
                    <a:pt x="197136" y="106502"/>
                  </a:lnTo>
                  <a:lnTo>
                    <a:pt x="203296" y="105778"/>
                  </a:lnTo>
                  <a:lnTo>
                    <a:pt x="209163" y="104127"/>
                  </a:lnTo>
                  <a:lnTo>
                    <a:pt x="214611" y="101714"/>
                  </a:lnTo>
                  <a:lnTo>
                    <a:pt x="273272" y="101714"/>
                  </a:lnTo>
                  <a:lnTo>
                    <a:pt x="272277" y="95544"/>
                  </a:lnTo>
                  <a:lnTo>
                    <a:pt x="269235" y="89662"/>
                  </a:lnTo>
                  <a:close/>
                </a:path>
                <a:path w="279400" h="279400">
                  <a:moveTo>
                    <a:pt x="268079" y="87426"/>
                  </a:moveTo>
                  <a:lnTo>
                    <a:pt x="177705" y="87426"/>
                  </a:lnTo>
                  <a:lnTo>
                    <a:pt x="185617" y="91135"/>
                  </a:lnTo>
                  <a:lnTo>
                    <a:pt x="191180" y="97040"/>
                  </a:lnTo>
                  <a:lnTo>
                    <a:pt x="198114" y="95681"/>
                  </a:lnTo>
                  <a:lnTo>
                    <a:pt x="204629" y="93141"/>
                  </a:lnTo>
                  <a:lnTo>
                    <a:pt x="210522" y="89662"/>
                  </a:lnTo>
                  <a:lnTo>
                    <a:pt x="269235" y="89662"/>
                  </a:lnTo>
                  <a:lnTo>
                    <a:pt x="268079" y="87426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770868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770863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48784" y="225865"/>
                  </a:lnTo>
                  <a:lnTo>
                    <a:pt x="100823" y="225865"/>
                  </a:lnTo>
                  <a:lnTo>
                    <a:pt x="81026" y="221841"/>
                  </a:lnTo>
                  <a:lnTo>
                    <a:pt x="64812" y="210886"/>
                  </a:lnTo>
                  <a:lnTo>
                    <a:pt x="53857" y="194672"/>
                  </a:lnTo>
                  <a:lnTo>
                    <a:pt x="49833" y="174875"/>
                  </a:lnTo>
                  <a:lnTo>
                    <a:pt x="49833" y="96782"/>
                  </a:lnTo>
                  <a:lnTo>
                    <a:pt x="53857" y="76978"/>
                  </a:lnTo>
                  <a:lnTo>
                    <a:pt x="64812" y="60760"/>
                  </a:lnTo>
                  <a:lnTo>
                    <a:pt x="81026" y="49803"/>
                  </a:lnTo>
                  <a:lnTo>
                    <a:pt x="100823" y="45779"/>
                  </a:lnTo>
                  <a:lnTo>
                    <a:pt x="241029" y="45779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174115" y="45779"/>
                  </a:moveTo>
                  <a:lnTo>
                    <a:pt x="100823" y="45779"/>
                  </a:lnTo>
                  <a:lnTo>
                    <a:pt x="81026" y="49803"/>
                  </a:lnTo>
                  <a:lnTo>
                    <a:pt x="64812" y="60760"/>
                  </a:lnTo>
                  <a:lnTo>
                    <a:pt x="53857" y="76978"/>
                  </a:lnTo>
                  <a:lnTo>
                    <a:pt x="49833" y="96782"/>
                  </a:lnTo>
                  <a:lnTo>
                    <a:pt x="49833" y="174875"/>
                  </a:lnTo>
                  <a:lnTo>
                    <a:pt x="53857" y="194672"/>
                  </a:lnTo>
                  <a:lnTo>
                    <a:pt x="64812" y="210886"/>
                  </a:lnTo>
                  <a:lnTo>
                    <a:pt x="81026" y="221841"/>
                  </a:lnTo>
                  <a:lnTo>
                    <a:pt x="100823" y="225865"/>
                  </a:lnTo>
                  <a:lnTo>
                    <a:pt x="174115" y="225865"/>
                  </a:lnTo>
                  <a:lnTo>
                    <a:pt x="193912" y="221841"/>
                  </a:lnTo>
                  <a:lnTo>
                    <a:pt x="207899" y="212390"/>
                  </a:lnTo>
                  <a:lnTo>
                    <a:pt x="100823" y="212390"/>
                  </a:lnTo>
                  <a:lnTo>
                    <a:pt x="93478" y="211666"/>
                  </a:lnTo>
                  <a:lnTo>
                    <a:pt x="64019" y="182218"/>
                  </a:lnTo>
                  <a:lnTo>
                    <a:pt x="63295" y="174875"/>
                  </a:lnTo>
                  <a:lnTo>
                    <a:pt x="63417" y="95544"/>
                  </a:lnTo>
                  <a:lnTo>
                    <a:pt x="86507" y="62105"/>
                  </a:lnTo>
                  <a:lnTo>
                    <a:pt x="100823" y="59254"/>
                  </a:lnTo>
                  <a:lnTo>
                    <a:pt x="207897" y="59254"/>
                  </a:lnTo>
                  <a:lnTo>
                    <a:pt x="193912" y="49803"/>
                  </a:lnTo>
                  <a:lnTo>
                    <a:pt x="174115" y="45779"/>
                  </a:lnTo>
                  <a:close/>
                </a:path>
                <a:path w="279400" h="279400">
                  <a:moveTo>
                    <a:pt x="241029" y="45779"/>
                  </a:moveTo>
                  <a:lnTo>
                    <a:pt x="174115" y="45779"/>
                  </a:lnTo>
                  <a:lnTo>
                    <a:pt x="193912" y="49803"/>
                  </a:lnTo>
                  <a:lnTo>
                    <a:pt x="210126" y="60760"/>
                  </a:lnTo>
                  <a:lnTo>
                    <a:pt x="221082" y="76978"/>
                  </a:lnTo>
                  <a:lnTo>
                    <a:pt x="225105" y="96782"/>
                  </a:lnTo>
                  <a:lnTo>
                    <a:pt x="225105" y="174875"/>
                  </a:lnTo>
                  <a:lnTo>
                    <a:pt x="221082" y="194672"/>
                  </a:lnTo>
                  <a:lnTo>
                    <a:pt x="210126" y="210886"/>
                  </a:lnTo>
                  <a:lnTo>
                    <a:pt x="193912" y="221841"/>
                  </a:lnTo>
                  <a:lnTo>
                    <a:pt x="174115" y="225865"/>
                  </a:lnTo>
                  <a:lnTo>
                    <a:pt x="248784" y="22586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41029" y="45779"/>
                  </a:lnTo>
                  <a:close/>
                </a:path>
                <a:path w="279400" h="279400">
                  <a:moveTo>
                    <a:pt x="174115" y="59254"/>
                  </a:moveTo>
                  <a:lnTo>
                    <a:pt x="100823" y="59254"/>
                  </a:lnTo>
                  <a:lnTo>
                    <a:pt x="93478" y="59978"/>
                  </a:lnTo>
                  <a:lnTo>
                    <a:pt x="64019" y="89437"/>
                  </a:lnTo>
                  <a:lnTo>
                    <a:pt x="63295" y="174875"/>
                  </a:lnTo>
                  <a:lnTo>
                    <a:pt x="64019" y="182218"/>
                  </a:lnTo>
                  <a:lnTo>
                    <a:pt x="93478" y="211666"/>
                  </a:lnTo>
                  <a:lnTo>
                    <a:pt x="100823" y="212390"/>
                  </a:lnTo>
                  <a:lnTo>
                    <a:pt x="174115" y="212390"/>
                  </a:lnTo>
                  <a:lnTo>
                    <a:pt x="208786" y="189188"/>
                  </a:lnTo>
                  <a:lnTo>
                    <a:pt x="210550" y="183396"/>
                  </a:lnTo>
                  <a:lnTo>
                    <a:pt x="137742" y="183396"/>
                  </a:lnTo>
                  <a:lnTo>
                    <a:pt x="118948" y="179602"/>
                  </a:lnTo>
                  <a:lnTo>
                    <a:pt x="103605" y="169257"/>
                  </a:lnTo>
                  <a:lnTo>
                    <a:pt x="93262" y="153912"/>
                  </a:lnTo>
                  <a:lnTo>
                    <a:pt x="89469" y="135124"/>
                  </a:lnTo>
                  <a:lnTo>
                    <a:pt x="93262" y="116337"/>
                  </a:lnTo>
                  <a:lnTo>
                    <a:pt x="103605" y="100997"/>
                  </a:lnTo>
                  <a:lnTo>
                    <a:pt x="118948" y="90656"/>
                  </a:lnTo>
                  <a:lnTo>
                    <a:pt x="137742" y="86864"/>
                  </a:lnTo>
                  <a:lnTo>
                    <a:pt x="175347" y="86864"/>
                  </a:lnTo>
                  <a:lnTo>
                    <a:pt x="175347" y="79802"/>
                  </a:lnTo>
                  <a:lnTo>
                    <a:pt x="180465" y="74684"/>
                  </a:lnTo>
                  <a:lnTo>
                    <a:pt x="204224" y="74684"/>
                  </a:lnTo>
                  <a:lnTo>
                    <a:pt x="200607" y="70290"/>
                  </a:lnTo>
                  <a:lnTo>
                    <a:pt x="194862" y="65565"/>
                  </a:lnTo>
                  <a:lnTo>
                    <a:pt x="188423" y="62105"/>
                  </a:lnTo>
                  <a:lnTo>
                    <a:pt x="181453" y="59978"/>
                  </a:lnTo>
                  <a:lnTo>
                    <a:pt x="174115" y="59254"/>
                  </a:lnTo>
                  <a:close/>
                </a:path>
                <a:path w="279400" h="279400">
                  <a:moveTo>
                    <a:pt x="207897" y="59254"/>
                  </a:moveTo>
                  <a:lnTo>
                    <a:pt x="174115" y="59254"/>
                  </a:lnTo>
                  <a:lnTo>
                    <a:pt x="181453" y="59978"/>
                  </a:lnTo>
                  <a:lnTo>
                    <a:pt x="188423" y="62105"/>
                  </a:lnTo>
                  <a:lnTo>
                    <a:pt x="211509" y="95544"/>
                  </a:lnTo>
                  <a:lnTo>
                    <a:pt x="211631" y="174875"/>
                  </a:lnTo>
                  <a:lnTo>
                    <a:pt x="210908" y="182218"/>
                  </a:lnTo>
                  <a:lnTo>
                    <a:pt x="181453" y="211666"/>
                  </a:lnTo>
                  <a:lnTo>
                    <a:pt x="174115" y="212390"/>
                  </a:lnTo>
                  <a:lnTo>
                    <a:pt x="207899" y="212390"/>
                  </a:lnTo>
                  <a:lnTo>
                    <a:pt x="210126" y="210886"/>
                  </a:lnTo>
                  <a:lnTo>
                    <a:pt x="221082" y="194672"/>
                  </a:lnTo>
                  <a:lnTo>
                    <a:pt x="225105" y="174875"/>
                  </a:lnTo>
                  <a:lnTo>
                    <a:pt x="225105" y="96782"/>
                  </a:lnTo>
                  <a:lnTo>
                    <a:pt x="221082" y="76978"/>
                  </a:lnTo>
                  <a:lnTo>
                    <a:pt x="210126" y="60760"/>
                  </a:lnTo>
                  <a:lnTo>
                    <a:pt x="207897" y="59254"/>
                  </a:lnTo>
                  <a:close/>
                </a:path>
                <a:path w="279400" h="279400">
                  <a:moveTo>
                    <a:pt x="137742" y="86864"/>
                  </a:moveTo>
                  <a:lnTo>
                    <a:pt x="118948" y="90656"/>
                  </a:lnTo>
                  <a:lnTo>
                    <a:pt x="103605" y="100997"/>
                  </a:lnTo>
                  <a:lnTo>
                    <a:pt x="93262" y="116337"/>
                  </a:lnTo>
                  <a:lnTo>
                    <a:pt x="89469" y="135124"/>
                  </a:lnTo>
                  <a:lnTo>
                    <a:pt x="93262" y="153912"/>
                  </a:lnTo>
                  <a:lnTo>
                    <a:pt x="103605" y="169257"/>
                  </a:lnTo>
                  <a:lnTo>
                    <a:pt x="118948" y="179602"/>
                  </a:lnTo>
                  <a:lnTo>
                    <a:pt x="137742" y="183396"/>
                  </a:lnTo>
                  <a:lnTo>
                    <a:pt x="156529" y="179602"/>
                  </a:lnTo>
                  <a:lnTo>
                    <a:pt x="171869" y="169257"/>
                  </a:lnTo>
                  <a:lnTo>
                    <a:pt x="173543" y="166772"/>
                  </a:lnTo>
                  <a:lnTo>
                    <a:pt x="137501" y="166772"/>
                  </a:lnTo>
                  <a:lnTo>
                    <a:pt x="125202" y="164289"/>
                  </a:lnTo>
                  <a:lnTo>
                    <a:pt x="115158" y="157515"/>
                  </a:lnTo>
                  <a:lnTo>
                    <a:pt x="108386" y="147468"/>
                  </a:lnTo>
                  <a:lnTo>
                    <a:pt x="105903" y="135162"/>
                  </a:lnTo>
                  <a:lnTo>
                    <a:pt x="108386" y="122863"/>
                  </a:lnTo>
                  <a:lnTo>
                    <a:pt x="115158" y="112819"/>
                  </a:lnTo>
                  <a:lnTo>
                    <a:pt x="125202" y="106047"/>
                  </a:lnTo>
                  <a:lnTo>
                    <a:pt x="137501" y="103564"/>
                  </a:lnTo>
                  <a:lnTo>
                    <a:pt x="173599" y="103564"/>
                  </a:lnTo>
                  <a:lnTo>
                    <a:pt x="171869" y="100997"/>
                  </a:lnTo>
                  <a:lnTo>
                    <a:pt x="156529" y="90656"/>
                  </a:lnTo>
                  <a:lnTo>
                    <a:pt x="137742" y="86864"/>
                  </a:lnTo>
                  <a:close/>
                </a:path>
                <a:path w="279400" h="279400">
                  <a:moveTo>
                    <a:pt x="175347" y="86864"/>
                  </a:moveTo>
                  <a:lnTo>
                    <a:pt x="137742" y="86864"/>
                  </a:lnTo>
                  <a:lnTo>
                    <a:pt x="156529" y="90656"/>
                  </a:lnTo>
                  <a:lnTo>
                    <a:pt x="171869" y="100997"/>
                  </a:lnTo>
                  <a:lnTo>
                    <a:pt x="182210" y="116337"/>
                  </a:lnTo>
                  <a:lnTo>
                    <a:pt x="186002" y="135124"/>
                  </a:lnTo>
                  <a:lnTo>
                    <a:pt x="182210" y="153912"/>
                  </a:lnTo>
                  <a:lnTo>
                    <a:pt x="171869" y="169257"/>
                  </a:lnTo>
                  <a:lnTo>
                    <a:pt x="156529" y="179602"/>
                  </a:lnTo>
                  <a:lnTo>
                    <a:pt x="137742" y="183396"/>
                  </a:lnTo>
                  <a:lnTo>
                    <a:pt x="210550" y="183396"/>
                  </a:lnTo>
                  <a:lnTo>
                    <a:pt x="210908" y="182218"/>
                  </a:lnTo>
                  <a:lnTo>
                    <a:pt x="211631" y="174875"/>
                  </a:lnTo>
                  <a:lnTo>
                    <a:pt x="211631" y="97532"/>
                  </a:lnTo>
                  <a:lnTo>
                    <a:pt x="180465" y="97532"/>
                  </a:lnTo>
                  <a:lnTo>
                    <a:pt x="175347" y="92426"/>
                  </a:lnTo>
                  <a:lnTo>
                    <a:pt x="175347" y="86864"/>
                  </a:lnTo>
                  <a:close/>
                </a:path>
                <a:path w="279400" h="279400">
                  <a:moveTo>
                    <a:pt x="137501" y="103564"/>
                  </a:moveTo>
                  <a:lnTo>
                    <a:pt x="125202" y="106047"/>
                  </a:lnTo>
                  <a:lnTo>
                    <a:pt x="115158" y="112819"/>
                  </a:lnTo>
                  <a:lnTo>
                    <a:pt x="108386" y="122863"/>
                  </a:lnTo>
                  <a:lnTo>
                    <a:pt x="105903" y="135162"/>
                  </a:lnTo>
                  <a:lnTo>
                    <a:pt x="108386" y="147468"/>
                  </a:lnTo>
                  <a:lnTo>
                    <a:pt x="115158" y="157515"/>
                  </a:lnTo>
                  <a:lnTo>
                    <a:pt x="125202" y="164289"/>
                  </a:lnTo>
                  <a:lnTo>
                    <a:pt x="137501" y="166772"/>
                  </a:lnTo>
                  <a:lnTo>
                    <a:pt x="149805" y="164289"/>
                  </a:lnTo>
                  <a:lnTo>
                    <a:pt x="159848" y="157515"/>
                  </a:lnTo>
                  <a:lnTo>
                    <a:pt x="166617" y="147468"/>
                  </a:lnTo>
                  <a:lnTo>
                    <a:pt x="169098" y="135162"/>
                  </a:lnTo>
                  <a:lnTo>
                    <a:pt x="166617" y="122863"/>
                  </a:lnTo>
                  <a:lnTo>
                    <a:pt x="159848" y="112819"/>
                  </a:lnTo>
                  <a:lnTo>
                    <a:pt x="149805" y="106047"/>
                  </a:lnTo>
                  <a:lnTo>
                    <a:pt x="137501" y="103564"/>
                  </a:lnTo>
                  <a:close/>
                </a:path>
                <a:path w="279400" h="279400">
                  <a:moveTo>
                    <a:pt x="173599" y="103564"/>
                  </a:moveTo>
                  <a:lnTo>
                    <a:pt x="137501" y="103564"/>
                  </a:lnTo>
                  <a:lnTo>
                    <a:pt x="149805" y="106047"/>
                  </a:lnTo>
                  <a:lnTo>
                    <a:pt x="159848" y="112819"/>
                  </a:lnTo>
                  <a:lnTo>
                    <a:pt x="166617" y="122863"/>
                  </a:lnTo>
                  <a:lnTo>
                    <a:pt x="169098" y="135162"/>
                  </a:lnTo>
                  <a:lnTo>
                    <a:pt x="166617" y="147468"/>
                  </a:lnTo>
                  <a:lnTo>
                    <a:pt x="159848" y="157515"/>
                  </a:lnTo>
                  <a:lnTo>
                    <a:pt x="149805" y="164289"/>
                  </a:lnTo>
                  <a:lnTo>
                    <a:pt x="137501" y="166772"/>
                  </a:lnTo>
                  <a:lnTo>
                    <a:pt x="173543" y="166772"/>
                  </a:lnTo>
                  <a:lnTo>
                    <a:pt x="182210" y="153912"/>
                  </a:lnTo>
                  <a:lnTo>
                    <a:pt x="186002" y="135124"/>
                  </a:lnTo>
                  <a:lnTo>
                    <a:pt x="182210" y="116337"/>
                  </a:lnTo>
                  <a:lnTo>
                    <a:pt x="173599" y="103564"/>
                  </a:lnTo>
                  <a:close/>
                </a:path>
                <a:path w="279400" h="279400">
                  <a:moveTo>
                    <a:pt x="193089" y="74684"/>
                  </a:moveTo>
                  <a:lnTo>
                    <a:pt x="180465" y="74684"/>
                  </a:lnTo>
                  <a:lnTo>
                    <a:pt x="175347" y="79802"/>
                  </a:lnTo>
                  <a:lnTo>
                    <a:pt x="175347" y="92426"/>
                  </a:lnTo>
                  <a:lnTo>
                    <a:pt x="180465" y="97532"/>
                  </a:lnTo>
                  <a:lnTo>
                    <a:pt x="193089" y="97532"/>
                  </a:lnTo>
                  <a:lnTo>
                    <a:pt x="198207" y="92426"/>
                  </a:lnTo>
                  <a:lnTo>
                    <a:pt x="198207" y="79802"/>
                  </a:lnTo>
                  <a:lnTo>
                    <a:pt x="193089" y="74684"/>
                  </a:lnTo>
                  <a:close/>
                </a:path>
                <a:path w="279400" h="279400">
                  <a:moveTo>
                    <a:pt x="204224" y="74684"/>
                  </a:moveTo>
                  <a:lnTo>
                    <a:pt x="193089" y="74684"/>
                  </a:lnTo>
                  <a:lnTo>
                    <a:pt x="198207" y="79802"/>
                  </a:lnTo>
                  <a:lnTo>
                    <a:pt x="198207" y="92426"/>
                  </a:lnTo>
                  <a:lnTo>
                    <a:pt x="193089" y="97532"/>
                  </a:lnTo>
                  <a:lnTo>
                    <a:pt x="211631" y="97532"/>
                  </a:lnTo>
                  <a:lnTo>
                    <a:pt x="211509" y="95544"/>
                  </a:lnTo>
                  <a:lnTo>
                    <a:pt x="210908" y="89437"/>
                  </a:lnTo>
                  <a:lnTo>
                    <a:pt x="208786" y="82465"/>
                  </a:lnTo>
                  <a:lnTo>
                    <a:pt x="205330" y="76028"/>
                  </a:lnTo>
                  <a:lnTo>
                    <a:pt x="204224" y="74684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106652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06639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12344" y="141185"/>
                  </a:moveTo>
                  <a:lnTo>
                    <a:pt x="86360" y="141185"/>
                  </a:lnTo>
                  <a:lnTo>
                    <a:pt x="86360" y="148590"/>
                  </a:lnTo>
                  <a:lnTo>
                    <a:pt x="95110" y="148590"/>
                  </a:lnTo>
                  <a:lnTo>
                    <a:pt x="95110" y="192125"/>
                  </a:lnTo>
                  <a:lnTo>
                    <a:pt x="103568" y="192125"/>
                  </a:lnTo>
                  <a:lnTo>
                    <a:pt x="103568" y="148590"/>
                  </a:lnTo>
                  <a:lnTo>
                    <a:pt x="112344" y="148590"/>
                  </a:lnTo>
                  <a:lnTo>
                    <a:pt x="112344" y="141185"/>
                  </a:lnTo>
                  <a:close/>
                </a:path>
                <a:path w="279400" h="279400">
                  <a:moveTo>
                    <a:pt x="137083" y="154546"/>
                  </a:moveTo>
                  <a:lnTo>
                    <a:pt x="129565" y="154546"/>
                  </a:lnTo>
                  <a:lnTo>
                    <a:pt x="129565" y="183083"/>
                  </a:lnTo>
                  <a:lnTo>
                    <a:pt x="128854" y="183896"/>
                  </a:lnTo>
                  <a:lnTo>
                    <a:pt x="128092" y="184569"/>
                  </a:lnTo>
                  <a:lnTo>
                    <a:pt x="126390" y="185623"/>
                  </a:lnTo>
                  <a:lnTo>
                    <a:pt x="125691" y="185889"/>
                  </a:lnTo>
                  <a:lnTo>
                    <a:pt x="124447" y="185889"/>
                  </a:lnTo>
                  <a:lnTo>
                    <a:pt x="123939" y="185699"/>
                  </a:lnTo>
                  <a:lnTo>
                    <a:pt x="123304" y="184886"/>
                  </a:lnTo>
                  <a:lnTo>
                    <a:pt x="123139" y="184251"/>
                  </a:lnTo>
                  <a:lnTo>
                    <a:pt x="123139" y="154546"/>
                  </a:lnTo>
                  <a:lnTo>
                    <a:pt x="115633" y="154546"/>
                  </a:lnTo>
                  <a:lnTo>
                    <a:pt x="115633" y="188201"/>
                  </a:lnTo>
                  <a:lnTo>
                    <a:pt x="116078" y="189852"/>
                  </a:lnTo>
                  <a:lnTo>
                    <a:pt x="117843" y="192125"/>
                  </a:lnTo>
                  <a:lnTo>
                    <a:pt x="119126" y="192671"/>
                  </a:lnTo>
                  <a:lnTo>
                    <a:pt x="122275" y="192671"/>
                  </a:lnTo>
                  <a:lnTo>
                    <a:pt x="123736" y="192278"/>
                  </a:lnTo>
                  <a:lnTo>
                    <a:pt x="126733" y="190677"/>
                  </a:lnTo>
                  <a:lnTo>
                    <a:pt x="128181" y="189509"/>
                  </a:lnTo>
                  <a:lnTo>
                    <a:pt x="129565" y="187985"/>
                  </a:lnTo>
                  <a:lnTo>
                    <a:pt x="129565" y="192125"/>
                  </a:lnTo>
                  <a:lnTo>
                    <a:pt x="137083" y="192125"/>
                  </a:lnTo>
                  <a:lnTo>
                    <a:pt x="137083" y="154546"/>
                  </a:lnTo>
                  <a:close/>
                </a:path>
                <a:path w="279400" h="279400">
                  <a:moveTo>
                    <a:pt x="142087" y="85432"/>
                  </a:moveTo>
                  <a:lnTo>
                    <a:pt x="141744" y="84696"/>
                  </a:lnTo>
                  <a:lnTo>
                    <a:pt x="140360" y="83566"/>
                  </a:lnTo>
                  <a:lnTo>
                    <a:pt x="139458" y="83299"/>
                  </a:lnTo>
                  <a:lnTo>
                    <a:pt x="137312" y="83299"/>
                  </a:lnTo>
                  <a:lnTo>
                    <a:pt x="136461" y="83566"/>
                  </a:lnTo>
                  <a:lnTo>
                    <a:pt x="135178" y="84696"/>
                  </a:lnTo>
                  <a:lnTo>
                    <a:pt x="134848" y="85432"/>
                  </a:lnTo>
                  <a:lnTo>
                    <a:pt x="134848" y="110020"/>
                  </a:lnTo>
                  <a:lnTo>
                    <a:pt x="135166" y="110883"/>
                  </a:lnTo>
                  <a:lnTo>
                    <a:pt x="136359" y="112141"/>
                  </a:lnTo>
                  <a:lnTo>
                    <a:pt x="137210" y="112445"/>
                  </a:lnTo>
                  <a:lnTo>
                    <a:pt x="138328" y="112445"/>
                  </a:lnTo>
                  <a:lnTo>
                    <a:pt x="139484" y="112445"/>
                  </a:lnTo>
                  <a:lnTo>
                    <a:pt x="140385" y="112115"/>
                  </a:lnTo>
                  <a:lnTo>
                    <a:pt x="141744" y="110858"/>
                  </a:lnTo>
                  <a:lnTo>
                    <a:pt x="142087" y="109982"/>
                  </a:lnTo>
                  <a:lnTo>
                    <a:pt x="142087" y="85432"/>
                  </a:lnTo>
                  <a:close/>
                </a:path>
                <a:path w="279400" h="279400">
                  <a:moveTo>
                    <a:pt x="164325" y="186715"/>
                  </a:moveTo>
                  <a:lnTo>
                    <a:pt x="164223" y="160045"/>
                  </a:lnTo>
                  <a:lnTo>
                    <a:pt x="163715" y="158089"/>
                  </a:lnTo>
                  <a:lnTo>
                    <a:pt x="163309" y="157581"/>
                  </a:lnTo>
                  <a:lnTo>
                    <a:pt x="161201" y="154876"/>
                  </a:lnTo>
                  <a:lnTo>
                    <a:pt x="159397" y="154089"/>
                  </a:lnTo>
                  <a:lnTo>
                    <a:pt x="156591" y="154089"/>
                  </a:lnTo>
                  <a:lnTo>
                    <a:pt x="156591" y="162636"/>
                  </a:lnTo>
                  <a:lnTo>
                    <a:pt x="156464" y="184975"/>
                  </a:lnTo>
                  <a:lnTo>
                    <a:pt x="156375" y="185369"/>
                  </a:lnTo>
                  <a:lnTo>
                    <a:pt x="155841" y="186042"/>
                  </a:lnTo>
                  <a:lnTo>
                    <a:pt x="155511" y="186436"/>
                  </a:lnTo>
                  <a:lnTo>
                    <a:pt x="154851" y="186715"/>
                  </a:lnTo>
                  <a:lnTo>
                    <a:pt x="153289" y="186715"/>
                  </a:lnTo>
                  <a:lnTo>
                    <a:pt x="152679" y="186563"/>
                  </a:lnTo>
                  <a:lnTo>
                    <a:pt x="151523" y="186042"/>
                  </a:lnTo>
                  <a:lnTo>
                    <a:pt x="150926" y="185572"/>
                  </a:lnTo>
                  <a:lnTo>
                    <a:pt x="150329" y="184975"/>
                  </a:lnTo>
                  <a:lnTo>
                    <a:pt x="150329" y="161556"/>
                  </a:lnTo>
                  <a:lnTo>
                    <a:pt x="150837" y="161048"/>
                  </a:lnTo>
                  <a:lnTo>
                    <a:pt x="151345" y="160655"/>
                  </a:lnTo>
                  <a:lnTo>
                    <a:pt x="152400" y="160159"/>
                  </a:lnTo>
                  <a:lnTo>
                    <a:pt x="152933" y="160045"/>
                  </a:lnTo>
                  <a:lnTo>
                    <a:pt x="154470" y="160045"/>
                  </a:lnTo>
                  <a:lnTo>
                    <a:pt x="155270" y="160375"/>
                  </a:lnTo>
                  <a:lnTo>
                    <a:pt x="156337" y="161671"/>
                  </a:lnTo>
                  <a:lnTo>
                    <a:pt x="156591" y="162636"/>
                  </a:lnTo>
                  <a:lnTo>
                    <a:pt x="156591" y="154089"/>
                  </a:lnTo>
                  <a:lnTo>
                    <a:pt x="155841" y="154089"/>
                  </a:lnTo>
                  <a:lnTo>
                    <a:pt x="154686" y="154368"/>
                  </a:lnTo>
                  <a:lnTo>
                    <a:pt x="152412" y="155575"/>
                  </a:lnTo>
                  <a:lnTo>
                    <a:pt x="151333" y="156451"/>
                  </a:lnTo>
                  <a:lnTo>
                    <a:pt x="150329" y="157581"/>
                  </a:lnTo>
                  <a:lnTo>
                    <a:pt x="150329" y="141173"/>
                  </a:lnTo>
                  <a:lnTo>
                    <a:pt x="142735" y="141173"/>
                  </a:lnTo>
                  <a:lnTo>
                    <a:pt x="142735" y="192112"/>
                  </a:lnTo>
                  <a:lnTo>
                    <a:pt x="150329" y="192112"/>
                  </a:lnTo>
                  <a:lnTo>
                    <a:pt x="150329" y="189230"/>
                  </a:lnTo>
                  <a:lnTo>
                    <a:pt x="151307" y="190385"/>
                  </a:lnTo>
                  <a:lnTo>
                    <a:pt x="152387" y="191236"/>
                  </a:lnTo>
                  <a:lnTo>
                    <a:pt x="153543" y="191770"/>
                  </a:lnTo>
                  <a:lnTo>
                    <a:pt x="154673" y="192328"/>
                  </a:lnTo>
                  <a:lnTo>
                    <a:pt x="155994" y="192595"/>
                  </a:lnTo>
                  <a:lnTo>
                    <a:pt x="159677" y="192595"/>
                  </a:lnTo>
                  <a:lnTo>
                    <a:pt x="161391" y="191897"/>
                  </a:lnTo>
                  <a:lnTo>
                    <a:pt x="163588" y="189230"/>
                  </a:lnTo>
                  <a:lnTo>
                    <a:pt x="163753" y="189039"/>
                  </a:lnTo>
                  <a:lnTo>
                    <a:pt x="164325" y="187007"/>
                  </a:lnTo>
                  <a:lnTo>
                    <a:pt x="164325" y="186715"/>
                  </a:lnTo>
                  <a:close/>
                </a:path>
                <a:path w="279400" h="279400">
                  <a:moveTo>
                    <a:pt x="190385" y="161086"/>
                  </a:moveTo>
                  <a:lnTo>
                    <a:pt x="190068" y="160172"/>
                  </a:lnTo>
                  <a:lnTo>
                    <a:pt x="189458" y="158356"/>
                  </a:lnTo>
                  <a:lnTo>
                    <a:pt x="185762" y="154559"/>
                  </a:lnTo>
                  <a:lnTo>
                    <a:pt x="183121" y="153606"/>
                  </a:lnTo>
                  <a:lnTo>
                    <a:pt x="182651" y="153606"/>
                  </a:lnTo>
                  <a:lnTo>
                    <a:pt x="182651" y="163017"/>
                  </a:lnTo>
                  <a:lnTo>
                    <a:pt x="182651" y="168389"/>
                  </a:lnTo>
                  <a:lnTo>
                    <a:pt x="176009" y="168389"/>
                  </a:lnTo>
                  <a:lnTo>
                    <a:pt x="176009" y="163017"/>
                  </a:lnTo>
                  <a:lnTo>
                    <a:pt x="176263" y="161886"/>
                  </a:lnTo>
                  <a:lnTo>
                    <a:pt x="177317" y="160515"/>
                  </a:lnTo>
                  <a:lnTo>
                    <a:pt x="178155" y="160172"/>
                  </a:lnTo>
                  <a:lnTo>
                    <a:pt x="180505" y="160172"/>
                  </a:lnTo>
                  <a:lnTo>
                    <a:pt x="181356" y="160515"/>
                  </a:lnTo>
                  <a:lnTo>
                    <a:pt x="181864" y="161213"/>
                  </a:lnTo>
                  <a:lnTo>
                    <a:pt x="182384" y="161886"/>
                  </a:lnTo>
                  <a:lnTo>
                    <a:pt x="182651" y="163017"/>
                  </a:lnTo>
                  <a:lnTo>
                    <a:pt x="182651" y="153606"/>
                  </a:lnTo>
                  <a:lnTo>
                    <a:pt x="176314" y="153606"/>
                  </a:lnTo>
                  <a:lnTo>
                    <a:pt x="173583" y="154635"/>
                  </a:lnTo>
                  <a:lnTo>
                    <a:pt x="169329" y="158724"/>
                  </a:lnTo>
                  <a:lnTo>
                    <a:pt x="168402" y="161086"/>
                  </a:lnTo>
                  <a:lnTo>
                    <a:pt x="168351" y="185381"/>
                  </a:lnTo>
                  <a:lnTo>
                    <a:pt x="169252" y="187998"/>
                  </a:lnTo>
                  <a:lnTo>
                    <a:pt x="173101" y="192125"/>
                  </a:lnTo>
                  <a:lnTo>
                    <a:pt x="175755" y="193141"/>
                  </a:lnTo>
                  <a:lnTo>
                    <a:pt x="182854" y="193141"/>
                  </a:lnTo>
                  <a:lnTo>
                    <a:pt x="185674" y="192163"/>
                  </a:lnTo>
                  <a:lnTo>
                    <a:pt x="189445" y="188277"/>
                  </a:lnTo>
                  <a:lnTo>
                    <a:pt x="189992" y="186575"/>
                  </a:lnTo>
                  <a:lnTo>
                    <a:pt x="190309" y="185597"/>
                  </a:lnTo>
                  <a:lnTo>
                    <a:pt x="190385" y="179603"/>
                  </a:lnTo>
                  <a:lnTo>
                    <a:pt x="182651" y="179603"/>
                  </a:lnTo>
                  <a:lnTo>
                    <a:pt x="182651" y="183527"/>
                  </a:lnTo>
                  <a:lnTo>
                    <a:pt x="182397" y="184937"/>
                  </a:lnTo>
                  <a:lnTo>
                    <a:pt x="181914" y="185597"/>
                  </a:lnTo>
                  <a:lnTo>
                    <a:pt x="181406" y="186245"/>
                  </a:lnTo>
                  <a:lnTo>
                    <a:pt x="180530" y="186575"/>
                  </a:lnTo>
                  <a:lnTo>
                    <a:pt x="178092" y="186575"/>
                  </a:lnTo>
                  <a:lnTo>
                    <a:pt x="177241" y="186194"/>
                  </a:lnTo>
                  <a:lnTo>
                    <a:pt x="176250" y="184658"/>
                  </a:lnTo>
                  <a:lnTo>
                    <a:pt x="176047" y="183527"/>
                  </a:lnTo>
                  <a:lnTo>
                    <a:pt x="176009" y="174231"/>
                  </a:lnTo>
                  <a:lnTo>
                    <a:pt x="190385" y="174231"/>
                  </a:lnTo>
                  <a:lnTo>
                    <a:pt x="190385" y="168389"/>
                  </a:lnTo>
                  <a:lnTo>
                    <a:pt x="190385" y="161086"/>
                  </a:lnTo>
                  <a:close/>
                </a:path>
                <a:path w="279400" h="279400">
                  <a:moveTo>
                    <a:pt x="279400" y="139700"/>
                  </a:moveTo>
                  <a:lnTo>
                    <a:pt x="278104" y="131622"/>
                  </a:lnTo>
                  <a:lnTo>
                    <a:pt x="276161" y="119608"/>
                  </a:lnTo>
                  <a:lnTo>
                    <a:pt x="276098" y="119176"/>
                  </a:lnTo>
                  <a:lnTo>
                    <a:pt x="275996" y="118567"/>
                  </a:lnTo>
                  <a:lnTo>
                    <a:pt x="272288" y="95554"/>
                  </a:lnTo>
                  <a:lnTo>
                    <a:pt x="262775" y="77177"/>
                  </a:lnTo>
                  <a:lnTo>
                    <a:pt x="262242" y="76136"/>
                  </a:lnTo>
                  <a:lnTo>
                    <a:pt x="255168" y="62458"/>
                  </a:lnTo>
                  <a:lnTo>
                    <a:pt x="252450" y="57200"/>
                  </a:lnTo>
                  <a:lnTo>
                    <a:pt x="222211" y="26962"/>
                  </a:lnTo>
                  <a:lnTo>
                    <a:pt x="213880" y="22656"/>
                  </a:lnTo>
                  <a:lnTo>
                    <a:pt x="213880" y="158750"/>
                  </a:lnTo>
                  <a:lnTo>
                    <a:pt x="213880" y="180543"/>
                  </a:lnTo>
                  <a:lnTo>
                    <a:pt x="211747" y="191096"/>
                  </a:lnTo>
                  <a:lnTo>
                    <a:pt x="205943" y="199720"/>
                  </a:lnTo>
                  <a:lnTo>
                    <a:pt x="197319" y="205536"/>
                  </a:lnTo>
                  <a:lnTo>
                    <a:pt x="186766" y="207670"/>
                  </a:lnTo>
                  <a:lnTo>
                    <a:pt x="92532" y="207670"/>
                  </a:lnTo>
                  <a:lnTo>
                    <a:pt x="81978" y="205536"/>
                  </a:lnTo>
                  <a:lnTo>
                    <a:pt x="73367" y="199720"/>
                  </a:lnTo>
                  <a:lnTo>
                    <a:pt x="67564" y="191096"/>
                  </a:lnTo>
                  <a:lnTo>
                    <a:pt x="65430" y="180543"/>
                  </a:lnTo>
                  <a:lnTo>
                    <a:pt x="65430" y="158750"/>
                  </a:lnTo>
                  <a:lnTo>
                    <a:pt x="67564" y="148196"/>
                  </a:lnTo>
                  <a:lnTo>
                    <a:pt x="73367" y="139573"/>
                  </a:lnTo>
                  <a:lnTo>
                    <a:pt x="81978" y="133756"/>
                  </a:lnTo>
                  <a:lnTo>
                    <a:pt x="92532" y="131622"/>
                  </a:lnTo>
                  <a:lnTo>
                    <a:pt x="186766" y="131622"/>
                  </a:lnTo>
                  <a:lnTo>
                    <a:pt x="197319" y="133756"/>
                  </a:lnTo>
                  <a:lnTo>
                    <a:pt x="205943" y="139573"/>
                  </a:lnTo>
                  <a:lnTo>
                    <a:pt x="211747" y="148196"/>
                  </a:lnTo>
                  <a:lnTo>
                    <a:pt x="213880" y="158750"/>
                  </a:lnTo>
                  <a:lnTo>
                    <a:pt x="213880" y="22656"/>
                  </a:lnTo>
                  <a:lnTo>
                    <a:pt x="183857" y="7124"/>
                  </a:lnTo>
                  <a:lnTo>
                    <a:pt x="181698" y="6781"/>
                  </a:lnTo>
                  <a:lnTo>
                    <a:pt x="181698" y="77177"/>
                  </a:lnTo>
                  <a:lnTo>
                    <a:pt x="181698" y="118567"/>
                  </a:lnTo>
                  <a:lnTo>
                    <a:pt x="173228" y="118567"/>
                  </a:lnTo>
                  <a:lnTo>
                    <a:pt x="173228" y="113982"/>
                  </a:lnTo>
                  <a:lnTo>
                    <a:pt x="171678" y="115671"/>
                  </a:lnTo>
                  <a:lnTo>
                    <a:pt x="170053" y="116967"/>
                  </a:lnTo>
                  <a:lnTo>
                    <a:pt x="166674" y="118706"/>
                  </a:lnTo>
                  <a:lnTo>
                    <a:pt x="165049" y="119176"/>
                  </a:lnTo>
                  <a:lnTo>
                    <a:pt x="161505" y="119176"/>
                  </a:lnTo>
                  <a:lnTo>
                    <a:pt x="160032" y="118541"/>
                  </a:lnTo>
                  <a:lnTo>
                    <a:pt x="158051" y="116090"/>
                  </a:lnTo>
                  <a:lnTo>
                    <a:pt x="157645" y="114566"/>
                  </a:lnTo>
                  <a:lnTo>
                    <a:pt x="157556" y="77177"/>
                  </a:lnTo>
                  <a:lnTo>
                    <a:pt x="166001" y="77177"/>
                  </a:lnTo>
                  <a:lnTo>
                    <a:pt x="166090" y="110236"/>
                  </a:lnTo>
                  <a:lnTo>
                    <a:pt x="166192" y="110591"/>
                  </a:lnTo>
                  <a:lnTo>
                    <a:pt x="166890" y="111480"/>
                  </a:lnTo>
                  <a:lnTo>
                    <a:pt x="167474" y="111696"/>
                  </a:lnTo>
                  <a:lnTo>
                    <a:pt x="168884" y="111696"/>
                  </a:lnTo>
                  <a:lnTo>
                    <a:pt x="169672" y="111404"/>
                  </a:lnTo>
                  <a:lnTo>
                    <a:pt x="171577" y="110236"/>
                  </a:lnTo>
                  <a:lnTo>
                    <a:pt x="172440" y="109499"/>
                  </a:lnTo>
                  <a:lnTo>
                    <a:pt x="173228" y="108610"/>
                  </a:lnTo>
                  <a:lnTo>
                    <a:pt x="173228" y="77177"/>
                  </a:lnTo>
                  <a:lnTo>
                    <a:pt x="181698" y="77177"/>
                  </a:lnTo>
                  <a:lnTo>
                    <a:pt x="181698" y="6781"/>
                  </a:lnTo>
                  <a:lnTo>
                    <a:pt x="150698" y="1778"/>
                  </a:lnTo>
                  <a:lnTo>
                    <a:pt x="150698" y="83731"/>
                  </a:lnTo>
                  <a:lnTo>
                    <a:pt x="150698" y="111798"/>
                  </a:lnTo>
                  <a:lnTo>
                    <a:pt x="149606" y="114566"/>
                  </a:lnTo>
                  <a:lnTo>
                    <a:pt x="147434" y="116598"/>
                  </a:lnTo>
                  <a:lnTo>
                    <a:pt x="145224" y="118605"/>
                  </a:lnTo>
                  <a:lnTo>
                    <a:pt x="142201" y="119608"/>
                  </a:lnTo>
                  <a:lnTo>
                    <a:pt x="134670" y="119608"/>
                  </a:lnTo>
                  <a:lnTo>
                    <a:pt x="131711" y="118567"/>
                  </a:lnTo>
                  <a:lnTo>
                    <a:pt x="127279" y="114401"/>
                  </a:lnTo>
                  <a:lnTo>
                    <a:pt x="126238" y="111798"/>
                  </a:lnTo>
                  <a:lnTo>
                    <a:pt x="126161" y="83426"/>
                  </a:lnTo>
                  <a:lnTo>
                    <a:pt x="127304" y="80873"/>
                  </a:lnTo>
                  <a:lnTo>
                    <a:pt x="131838" y="77076"/>
                  </a:lnTo>
                  <a:lnTo>
                    <a:pt x="134912" y="76136"/>
                  </a:lnTo>
                  <a:lnTo>
                    <a:pt x="142252" y="76136"/>
                  </a:lnTo>
                  <a:lnTo>
                    <a:pt x="145122" y="77139"/>
                  </a:lnTo>
                  <a:lnTo>
                    <a:pt x="149580" y="81127"/>
                  </a:lnTo>
                  <a:lnTo>
                    <a:pt x="150698" y="83731"/>
                  </a:lnTo>
                  <a:lnTo>
                    <a:pt x="150698" y="1778"/>
                  </a:lnTo>
                  <a:lnTo>
                    <a:pt x="139700" y="0"/>
                  </a:lnTo>
                  <a:lnTo>
                    <a:pt x="125476" y="2298"/>
                  </a:lnTo>
                  <a:lnTo>
                    <a:pt x="125476" y="62458"/>
                  </a:lnTo>
                  <a:lnTo>
                    <a:pt x="114388" y="95288"/>
                  </a:lnTo>
                  <a:lnTo>
                    <a:pt x="114388" y="118567"/>
                  </a:lnTo>
                  <a:lnTo>
                    <a:pt x="104876" y="118567"/>
                  </a:lnTo>
                  <a:lnTo>
                    <a:pt x="104876" y="96329"/>
                  </a:lnTo>
                  <a:lnTo>
                    <a:pt x="93535" y="62458"/>
                  </a:lnTo>
                  <a:lnTo>
                    <a:pt x="103136" y="62458"/>
                  </a:lnTo>
                  <a:lnTo>
                    <a:pt x="109308" y="84886"/>
                  </a:lnTo>
                  <a:lnTo>
                    <a:pt x="109905" y="84886"/>
                  </a:lnTo>
                  <a:lnTo>
                    <a:pt x="115811" y="62458"/>
                  </a:lnTo>
                  <a:lnTo>
                    <a:pt x="125476" y="62458"/>
                  </a:lnTo>
                  <a:lnTo>
                    <a:pt x="125476" y="2298"/>
                  </a:lnTo>
                  <a:lnTo>
                    <a:pt x="57200" y="26962"/>
                  </a:lnTo>
                  <a:lnTo>
                    <a:pt x="26962" y="57200"/>
                  </a:lnTo>
                  <a:lnTo>
                    <a:pt x="7124" y="95554"/>
                  </a:lnTo>
                  <a:lnTo>
                    <a:pt x="0" y="139700"/>
                  </a:lnTo>
                  <a:lnTo>
                    <a:pt x="7124" y="183857"/>
                  </a:lnTo>
                  <a:lnTo>
                    <a:pt x="26962" y="222211"/>
                  </a:lnTo>
                  <a:lnTo>
                    <a:pt x="57200" y="252450"/>
                  </a:lnTo>
                  <a:lnTo>
                    <a:pt x="95542" y="272288"/>
                  </a:lnTo>
                  <a:lnTo>
                    <a:pt x="139700" y="279400"/>
                  </a:lnTo>
                  <a:lnTo>
                    <a:pt x="183857" y="272288"/>
                  </a:lnTo>
                  <a:lnTo>
                    <a:pt x="222211" y="252450"/>
                  </a:lnTo>
                  <a:lnTo>
                    <a:pt x="252450" y="222211"/>
                  </a:lnTo>
                  <a:lnTo>
                    <a:pt x="259969" y="207670"/>
                  </a:lnTo>
                  <a:lnTo>
                    <a:pt x="272288" y="183857"/>
                  </a:lnTo>
                  <a:lnTo>
                    <a:pt x="279400" y="13970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442436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442439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4" y="272277"/>
                  </a:lnTo>
                  <a:lnTo>
                    <a:pt x="222199" y="252445"/>
                  </a:lnTo>
                  <a:lnTo>
                    <a:pt x="251111" y="223530"/>
                  </a:lnTo>
                  <a:lnTo>
                    <a:pt x="128121" y="223530"/>
                  </a:lnTo>
                  <a:lnTo>
                    <a:pt x="106608" y="208328"/>
                  </a:lnTo>
                  <a:lnTo>
                    <a:pt x="79556" y="208328"/>
                  </a:lnTo>
                  <a:lnTo>
                    <a:pt x="78476" y="208112"/>
                  </a:lnTo>
                  <a:lnTo>
                    <a:pt x="77564" y="205038"/>
                  </a:lnTo>
                  <a:lnTo>
                    <a:pt x="76168" y="198688"/>
                  </a:lnTo>
                  <a:lnTo>
                    <a:pt x="75733" y="196961"/>
                  </a:lnTo>
                  <a:lnTo>
                    <a:pt x="51718" y="186242"/>
                  </a:lnTo>
                  <a:lnTo>
                    <a:pt x="52378" y="185392"/>
                  </a:lnTo>
                  <a:lnTo>
                    <a:pt x="53330" y="185252"/>
                  </a:lnTo>
                  <a:lnTo>
                    <a:pt x="69797" y="178758"/>
                  </a:lnTo>
                  <a:lnTo>
                    <a:pt x="92459" y="148041"/>
                  </a:lnTo>
                  <a:lnTo>
                    <a:pt x="89767" y="141691"/>
                  </a:lnTo>
                  <a:lnTo>
                    <a:pt x="78540" y="138135"/>
                  </a:lnTo>
                  <a:lnTo>
                    <a:pt x="70348" y="134896"/>
                  </a:lnTo>
                  <a:lnTo>
                    <a:pt x="69713" y="131836"/>
                  </a:lnTo>
                  <a:lnTo>
                    <a:pt x="70514" y="127645"/>
                  </a:lnTo>
                  <a:lnTo>
                    <a:pt x="74057" y="125803"/>
                  </a:lnTo>
                  <a:lnTo>
                    <a:pt x="93359" y="125803"/>
                  </a:lnTo>
                  <a:lnTo>
                    <a:pt x="93094" y="121511"/>
                  </a:lnTo>
                  <a:lnTo>
                    <a:pt x="92566" y="112100"/>
                  </a:lnTo>
                  <a:lnTo>
                    <a:pt x="92433" y="102476"/>
                  </a:lnTo>
                  <a:lnTo>
                    <a:pt x="93156" y="93505"/>
                  </a:lnTo>
                  <a:lnTo>
                    <a:pt x="118113" y="62751"/>
                  </a:lnTo>
                  <a:lnTo>
                    <a:pt x="253134" y="58544"/>
                  </a:lnTo>
                  <a:lnTo>
                    <a:pt x="252437" y="57195"/>
                  </a:lnTo>
                  <a:lnTo>
                    <a:pt x="222199" y="26954"/>
                  </a:lnTo>
                  <a:lnTo>
                    <a:pt x="183854" y="7122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139424" y="223492"/>
                  </a:moveTo>
                  <a:lnTo>
                    <a:pt x="138827" y="223530"/>
                  </a:lnTo>
                  <a:lnTo>
                    <a:pt x="140757" y="223530"/>
                  </a:lnTo>
                  <a:lnTo>
                    <a:pt x="139424" y="223492"/>
                  </a:lnTo>
                  <a:close/>
                </a:path>
                <a:path w="279400" h="279400">
                  <a:moveTo>
                    <a:pt x="189106" y="206677"/>
                  </a:moveTo>
                  <a:lnTo>
                    <a:pt x="182794" y="206677"/>
                  </a:lnTo>
                  <a:lnTo>
                    <a:pt x="180381" y="206880"/>
                  </a:lnTo>
                  <a:lnTo>
                    <a:pt x="173003" y="208112"/>
                  </a:lnTo>
                  <a:lnTo>
                    <a:pt x="151171" y="223530"/>
                  </a:lnTo>
                  <a:lnTo>
                    <a:pt x="251111" y="223530"/>
                  </a:lnTo>
                  <a:lnTo>
                    <a:pt x="252437" y="222204"/>
                  </a:lnTo>
                  <a:lnTo>
                    <a:pt x="259684" y="208188"/>
                  </a:lnTo>
                  <a:lnTo>
                    <a:pt x="197869" y="208188"/>
                  </a:lnTo>
                  <a:lnTo>
                    <a:pt x="196625" y="208036"/>
                  </a:lnTo>
                  <a:lnTo>
                    <a:pt x="192243" y="207185"/>
                  </a:lnTo>
                  <a:lnTo>
                    <a:pt x="189106" y="206677"/>
                  </a:lnTo>
                  <a:close/>
                </a:path>
                <a:path w="279400" h="279400">
                  <a:moveTo>
                    <a:pt x="96510" y="206677"/>
                  </a:moveTo>
                  <a:lnTo>
                    <a:pt x="89983" y="206677"/>
                  </a:lnTo>
                  <a:lnTo>
                    <a:pt x="81524" y="208328"/>
                  </a:lnTo>
                  <a:lnTo>
                    <a:pt x="106608" y="208328"/>
                  </a:lnTo>
                  <a:lnTo>
                    <a:pt x="106302" y="208112"/>
                  </a:lnTo>
                  <a:lnTo>
                    <a:pt x="98923" y="206880"/>
                  </a:lnTo>
                  <a:lnTo>
                    <a:pt x="96510" y="206677"/>
                  </a:lnTo>
                  <a:close/>
                </a:path>
                <a:path w="279400" h="279400">
                  <a:moveTo>
                    <a:pt x="277127" y="125689"/>
                  </a:moveTo>
                  <a:lnTo>
                    <a:pt x="203051" y="125689"/>
                  </a:lnTo>
                  <a:lnTo>
                    <a:pt x="204143" y="125905"/>
                  </a:lnTo>
                  <a:lnTo>
                    <a:pt x="205083" y="126286"/>
                  </a:lnTo>
                  <a:lnTo>
                    <a:pt x="207635" y="127200"/>
                  </a:lnTo>
                  <a:lnTo>
                    <a:pt x="209312" y="128978"/>
                  </a:lnTo>
                  <a:lnTo>
                    <a:pt x="209375" y="132610"/>
                  </a:lnTo>
                  <a:lnTo>
                    <a:pt x="208029" y="135252"/>
                  </a:lnTo>
                  <a:lnTo>
                    <a:pt x="200765" y="138135"/>
                  </a:lnTo>
                  <a:lnTo>
                    <a:pt x="189525" y="141691"/>
                  </a:lnTo>
                  <a:lnTo>
                    <a:pt x="186833" y="148041"/>
                  </a:lnTo>
                  <a:lnTo>
                    <a:pt x="209523" y="178763"/>
                  </a:lnTo>
                  <a:lnTo>
                    <a:pt x="226927" y="185392"/>
                  </a:lnTo>
                  <a:lnTo>
                    <a:pt x="227587" y="186242"/>
                  </a:lnTo>
                  <a:lnTo>
                    <a:pt x="203635" y="196923"/>
                  </a:lnTo>
                  <a:lnTo>
                    <a:pt x="203114" y="198688"/>
                  </a:lnTo>
                  <a:lnTo>
                    <a:pt x="201702" y="205089"/>
                  </a:lnTo>
                  <a:lnTo>
                    <a:pt x="200955" y="207629"/>
                  </a:lnTo>
                  <a:lnTo>
                    <a:pt x="200206" y="208188"/>
                  </a:lnTo>
                  <a:lnTo>
                    <a:pt x="259684" y="208188"/>
                  </a:lnTo>
                  <a:lnTo>
                    <a:pt x="272266" y="183855"/>
                  </a:lnTo>
                  <a:lnTo>
                    <a:pt x="279387" y="139699"/>
                  </a:lnTo>
                  <a:lnTo>
                    <a:pt x="277127" y="125689"/>
                  </a:lnTo>
                  <a:close/>
                </a:path>
                <a:path w="279400" h="279400">
                  <a:moveTo>
                    <a:pt x="93359" y="125803"/>
                  </a:moveTo>
                  <a:lnTo>
                    <a:pt x="77702" y="125803"/>
                  </a:lnTo>
                  <a:lnTo>
                    <a:pt x="78388" y="125943"/>
                  </a:lnTo>
                  <a:lnTo>
                    <a:pt x="82337" y="127797"/>
                  </a:lnTo>
                  <a:lnTo>
                    <a:pt x="85385" y="128597"/>
                  </a:lnTo>
                  <a:lnTo>
                    <a:pt x="91634" y="128597"/>
                  </a:lnTo>
                  <a:lnTo>
                    <a:pt x="93424" y="126870"/>
                  </a:lnTo>
                  <a:lnTo>
                    <a:pt x="93359" y="125803"/>
                  </a:lnTo>
                  <a:close/>
                </a:path>
                <a:path w="279400" h="279400">
                  <a:moveTo>
                    <a:pt x="253134" y="58544"/>
                  </a:moveTo>
                  <a:lnTo>
                    <a:pt x="141392" y="58544"/>
                  </a:lnTo>
                  <a:lnTo>
                    <a:pt x="149477" y="59253"/>
                  </a:lnTo>
                  <a:lnTo>
                    <a:pt x="161193" y="62751"/>
                  </a:lnTo>
                  <a:lnTo>
                    <a:pt x="173646" y="71010"/>
                  </a:lnTo>
                  <a:lnTo>
                    <a:pt x="184106" y="86078"/>
                  </a:lnTo>
                  <a:lnTo>
                    <a:pt x="186140" y="93516"/>
                  </a:lnTo>
                  <a:lnTo>
                    <a:pt x="186861" y="102484"/>
                  </a:lnTo>
                  <a:lnTo>
                    <a:pt x="186731" y="112108"/>
                  </a:lnTo>
                  <a:lnTo>
                    <a:pt x="186172" y="122019"/>
                  </a:lnTo>
                  <a:lnTo>
                    <a:pt x="185957" y="125321"/>
                  </a:lnTo>
                  <a:lnTo>
                    <a:pt x="185893" y="126870"/>
                  </a:lnTo>
                  <a:lnTo>
                    <a:pt x="187519" y="128457"/>
                  </a:lnTo>
                  <a:lnTo>
                    <a:pt x="190821" y="128584"/>
                  </a:lnTo>
                  <a:lnTo>
                    <a:pt x="193310" y="128496"/>
                  </a:lnTo>
                  <a:lnTo>
                    <a:pt x="196193" y="127695"/>
                  </a:lnTo>
                  <a:lnTo>
                    <a:pt x="200269" y="125778"/>
                  </a:lnTo>
                  <a:lnTo>
                    <a:pt x="201285" y="125689"/>
                  </a:lnTo>
                  <a:lnTo>
                    <a:pt x="277127" y="125689"/>
                  </a:lnTo>
                  <a:lnTo>
                    <a:pt x="272266" y="95544"/>
                  </a:lnTo>
                  <a:lnTo>
                    <a:pt x="253134" y="58544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778220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934908" y="118328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203" y="0"/>
                  </a:moveTo>
                  <a:lnTo>
                    <a:pt x="63" y="228"/>
                  </a:lnTo>
                  <a:lnTo>
                    <a:pt x="203" y="317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778214" y="11707546"/>
              <a:ext cx="280035" cy="279400"/>
            </a:xfrm>
            <a:custGeom>
              <a:avLst/>
              <a:gdLst/>
              <a:ahLst/>
              <a:cxnLst/>
              <a:rect l="l" t="t" r="r" b="b"/>
              <a:pathLst>
                <a:path w="280034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61" y="272277"/>
                  </a:lnTo>
                  <a:lnTo>
                    <a:pt x="222214" y="252445"/>
                  </a:lnTo>
                  <a:lnTo>
                    <a:pt x="252457" y="222204"/>
                  </a:lnTo>
                  <a:lnTo>
                    <a:pt x="260044" y="207533"/>
                  </a:lnTo>
                  <a:lnTo>
                    <a:pt x="75644" y="207533"/>
                  </a:lnTo>
                  <a:lnTo>
                    <a:pt x="75644" y="111813"/>
                  </a:lnTo>
                  <a:lnTo>
                    <a:pt x="173131" y="111813"/>
                  </a:lnTo>
                  <a:lnTo>
                    <a:pt x="174575" y="111115"/>
                  </a:lnTo>
                  <a:lnTo>
                    <a:pt x="185587" y="109565"/>
                  </a:lnTo>
                  <a:lnTo>
                    <a:pt x="274551" y="109565"/>
                  </a:lnTo>
                  <a:lnTo>
                    <a:pt x="272804" y="98732"/>
                  </a:lnTo>
                  <a:lnTo>
                    <a:pt x="80673" y="98732"/>
                  </a:lnTo>
                  <a:lnTo>
                    <a:pt x="73777" y="91366"/>
                  </a:lnTo>
                  <a:lnTo>
                    <a:pt x="73777" y="72786"/>
                  </a:lnTo>
                  <a:lnTo>
                    <a:pt x="80901" y="65636"/>
                  </a:lnTo>
                  <a:lnTo>
                    <a:pt x="256822" y="65636"/>
                  </a:lnTo>
                  <a:lnTo>
                    <a:pt x="252457" y="57195"/>
                  </a:lnTo>
                  <a:lnTo>
                    <a:pt x="222214" y="26954"/>
                  </a:lnTo>
                  <a:lnTo>
                    <a:pt x="183861" y="7122"/>
                  </a:lnTo>
                  <a:lnTo>
                    <a:pt x="139700" y="0"/>
                  </a:lnTo>
                  <a:close/>
                </a:path>
                <a:path w="280034" h="279400">
                  <a:moveTo>
                    <a:pt x="125085" y="111813"/>
                  </a:moveTo>
                  <a:lnTo>
                    <a:pt x="107482" y="111813"/>
                  </a:lnTo>
                  <a:lnTo>
                    <a:pt x="107482" y="207533"/>
                  </a:lnTo>
                  <a:lnTo>
                    <a:pt x="125085" y="207533"/>
                  </a:lnTo>
                  <a:lnTo>
                    <a:pt x="125316" y="156314"/>
                  </a:lnTo>
                  <a:lnTo>
                    <a:pt x="125197" y="115015"/>
                  </a:lnTo>
                  <a:lnTo>
                    <a:pt x="125085" y="111813"/>
                  </a:lnTo>
                  <a:close/>
                </a:path>
                <a:path w="280034" h="279400">
                  <a:moveTo>
                    <a:pt x="174272" y="134660"/>
                  </a:moveTo>
                  <a:lnTo>
                    <a:pt x="165496" y="134660"/>
                  </a:lnTo>
                  <a:lnTo>
                    <a:pt x="160251" y="140604"/>
                  </a:lnTo>
                  <a:lnTo>
                    <a:pt x="157114" y="148363"/>
                  </a:lnTo>
                  <a:lnTo>
                    <a:pt x="156898" y="151183"/>
                  </a:lnTo>
                  <a:lnTo>
                    <a:pt x="156898" y="207533"/>
                  </a:lnTo>
                  <a:lnTo>
                    <a:pt x="190401" y="207533"/>
                  </a:lnTo>
                  <a:lnTo>
                    <a:pt x="190401" y="156314"/>
                  </a:lnTo>
                  <a:lnTo>
                    <a:pt x="189502" y="147503"/>
                  </a:lnTo>
                  <a:lnTo>
                    <a:pt x="186661" y="140662"/>
                  </a:lnTo>
                  <a:lnTo>
                    <a:pt x="181657" y="136234"/>
                  </a:lnTo>
                  <a:lnTo>
                    <a:pt x="174272" y="134660"/>
                  </a:lnTo>
                  <a:close/>
                </a:path>
                <a:path w="280034" h="279400">
                  <a:moveTo>
                    <a:pt x="274551" y="109565"/>
                  </a:moveTo>
                  <a:lnTo>
                    <a:pt x="185587" y="109565"/>
                  </a:lnTo>
                  <a:lnTo>
                    <a:pt x="200142" y="112160"/>
                  </a:lnTo>
                  <a:lnTo>
                    <a:pt x="211756" y="120074"/>
                  </a:lnTo>
                  <a:lnTo>
                    <a:pt x="219445" y="133504"/>
                  </a:lnTo>
                  <a:lnTo>
                    <a:pt x="222227" y="152643"/>
                  </a:lnTo>
                  <a:lnTo>
                    <a:pt x="222227" y="207533"/>
                  </a:lnTo>
                  <a:lnTo>
                    <a:pt x="260044" y="207533"/>
                  </a:lnTo>
                  <a:lnTo>
                    <a:pt x="272290" y="183855"/>
                  </a:lnTo>
                  <a:lnTo>
                    <a:pt x="279412" y="139699"/>
                  </a:lnTo>
                  <a:lnTo>
                    <a:pt x="274551" y="109565"/>
                  </a:lnTo>
                  <a:close/>
                </a:path>
                <a:path w="280034" h="279400">
                  <a:moveTo>
                    <a:pt x="173131" y="111813"/>
                  </a:moveTo>
                  <a:lnTo>
                    <a:pt x="156898" y="111813"/>
                  </a:lnTo>
                  <a:lnTo>
                    <a:pt x="156898" y="125351"/>
                  </a:lnTo>
                  <a:lnTo>
                    <a:pt x="160795" y="120136"/>
                  </a:lnTo>
                  <a:lnTo>
                    <a:pt x="166499" y="115015"/>
                  </a:lnTo>
                  <a:lnTo>
                    <a:pt x="173131" y="111813"/>
                  </a:lnTo>
                  <a:close/>
                </a:path>
                <a:path w="280034" h="279400">
                  <a:moveTo>
                    <a:pt x="256822" y="65636"/>
                  </a:moveTo>
                  <a:lnTo>
                    <a:pt x="102656" y="65636"/>
                  </a:lnTo>
                  <a:lnTo>
                    <a:pt x="109362" y="72786"/>
                  </a:lnTo>
                  <a:lnTo>
                    <a:pt x="109553" y="82184"/>
                  </a:lnTo>
                  <a:lnTo>
                    <a:pt x="109553" y="91366"/>
                  </a:lnTo>
                  <a:lnTo>
                    <a:pt x="102656" y="98732"/>
                  </a:lnTo>
                  <a:lnTo>
                    <a:pt x="272804" y="98732"/>
                  </a:lnTo>
                  <a:lnTo>
                    <a:pt x="272290" y="95544"/>
                  </a:lnTo>
                  <a:lnTo>
                    <a:pt x="256822" y="65636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458431" y="10807362"/>
            <a:ext cx="53403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FFFFFF"/>
                </a:solidFill>
                <a:latin typeface="Gotham-Book"/>
                <a:cs typeface="Gotham-Book"/>
              </a:rPr>
              <a:t>For </a:t>
            </a:r>
            <a:r>
              <a:rPr sz="1500" spc="-20" dirty="0">
                <a:solidFill>
                  <a:srgbClr val="FFFFFF"/>
                </a:solidFill>
                <a:latin typeface="Gotham-Book"/>
                <a:cs typeface="Gotham-Book"/>
              </a:rPr>
              <a:t>state </a:t>
            </a:r>
            <a:r>
              <a:rPr sz="1500" spc="-10" dirty="0">
                <a:solidFill>
                  <a:srgbClr val="FFFFFF"/>
                </a:solidFill>
                <a:latin typeface="Gotham-Book"/>
                <a:cs typeface="Gotham-Book"/>
              </a:rPr>
              <a:t>aid </a:t>
            </a:r>
            <a:r>
              <a:rPr sz="1500" spc="-5" dirty="0">
                <a:solidFill>
                  <a:srgbClr val="FFFFFF"/>
                </a:solidFill>
                <a:latin typeface="Gotham-Book"/>
                <a:cs typeface="Gotham-Book"/>
              </a:rPr>
              <a:t>log </a:t>
            </a:r>
            <a:r>
              <a:rPr sz="1500" spc="-10" dirty="0">
                <a:solidFill>
                  <a:srgbClr val="FFFFFF"/>
                </a:solidFill>
                <a:latin typeface="Gotham-Book"/>
                <a:cs typeface="Gotham-Book"/>
              </a:rPr>
              <a:t>in </a:t>
            </a:r>
            <a:r>
              <a:rPr sz="1500" spc="-25" dirty="0">
                <a:solidFill>
                  <a:srgbClr val="FFFFFF"/>
                </a:solidFill>
                <a:latin typeface="Gotham-Book"/>
                <a:cs typeface="Gotham-Book"/>
              </a:rPr>
              <a:t>to </a:t>
            </a:r>
            <a:r>
              <a:rPr sz="1500" u="sng" spc="-15" dirty="0">
                <a:solidFill>
                  <a:srgbClr val="EAD8AD"/>
                </a:solidFill>
                <a:uFill>
                  <a:solidFill>
                    <a:srgbClr val="EAD8AD"/>
                  </a:solidFill>
                </a:uFill>
                <a:latin typeface="Gotham-Book"/>
                <a:cs typeface="Gotham-Book"/>
                <a:hlinkClick r:id="rId15"/>
              </a:rPr>
              <a:t>NJFAMS</a:t>
            </a:r>
            <a:r>
              <a:rPr sz="1500" spc="-15" dirty="0">
                <a:solidFill>
                  <a:srgbClr val="EAD8AD"/>
                </a:solidFill>
                <a:latin typeface="Gotham-Book"/>
                <a:cs typeface="Gotham-Book"/>
                <a:hlinkClick r:id="rId15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Gotham-Book"/>
                <a:cs typeface="Gotham-Book"/>
              </a:rPr>
              <a:t>for tasks </a:t>
            </a:r>
            <a:r>
              <a:rPr sz="1500" dirty="0">
                <a:solidFill>
                  <a:srgbClr val="FFFFFF"/>
                </a:solidFill>
                <a:latin typeface="Gotham-Book"/>
                <a:cs typeface="Gotham-Book"/>
              </a:rPr>
              <a:t>and</a:t>
            </a:r>
            <a:r>
              <a:rPr sz="1500" spc="95" dirty="0">
                <a:solidFill>
                  <a:srgbClr val="FFFFFF"/>
                </a:solidFill>
                <a:latin typeface="Gotham-Book"/>
                <a:cs typeface="Gotham-Book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Gotham-Book"/>
                <a:cs typeface="Gotham-Book"/>
              </a:rPr>
              <a:t>documents.</a:t>
            </a:r>
            <a:endParaRPr sz="1500">
              <a:latin typeface="Gotham-Book"/>
              <a:cs typeface="Gotham-Book"/>
            </a:endParaRPr>
          </a:p>
          <a:p>
            <a:pPr marL="961390" marR="953769" algn="ctr">
              <a:lnSpc>
                <a:spcPct val="100000"/>
              </a:lnSpc>
            </a:pPr>
            <a:r>
              <a:rPr sz="1500" spc="-10" dirty="0">
                <a:solidFill>
                  <a:srgbClr val="FFFFFF"/>
                </a:solidFill>
                <a:latin typeface="Gotham-Book"/>
                <a:cs typeface="Gotham-Book"/>
              </a:rPr>
              <a:t>NJ’s </a:t>
            </a:r>
            <a:r>
              <a:rPr sz="1500" spc="-20" dirty="0">
                <a:solidFill>
                  <a:srgbClr val="FFFFFF"/>
                </a:solidFill>
                <a:latin typeface="Gotham-Book"/>
                <a:cs typeface="Gotham-Book"/>
              </a:rPr>
              <a:t>state </a:t>
            </a:r>
            <a:r>
              <a:rPr sz="1500" spc="-10" dirty="0">
                <a:solidFill>
                  <a:srgbClr val="FFFFFF"/>
                </a:solidFill>
                <a:latin typeface="Gotham-Book"/>
                <a:cs typeface="Gotham-Book"/>
              </a:rPr>
              <a:t>aid </a:t>
            </a:r>
            <a:r>
              <a:rPr sz="1500" spc="-25" dirty="0">
                <a:solidFill>
                  <a:srgbClr val="FFFFFF"/>
                </a:solidFill>
                <a:latin typeface="Gotham-Book"/>
                <a:cs typeface="Gotham-Book"/>
              </a:rPr>
              <a:t>website </a:t>
            </a:r>
            <a:r>
              <a:rPr sz="1500" spc="-10" dirty="0">
                <a:solidFill>
                  <a:srgbClr val="FFFFFF"/>
                </a:solidFill>
                <a:latin typeface="Gotham-Book"/>
                <a:cs typeface="Gotham-Book"/>
              </a:rPr>
              <a:t>is </a:t>
            </a:r>
            <a:r>
              <a:rPr sz="1500" u="sng" spc="5" dirty="0">
                <a:solidFill>
                  <a:srgbClr val="EAD8AD"/>
                </a:solidFill>
                <a:uFill>
                  <a:solidFill>
                    <a:srgbClr val="EAD8AD"/>
                  </a:solidFill>
                </a:uFill>
                <a:latin typeface="Gotham-Book"/>
                <a:cs typeface="Gotham-Book"/>
                <a:hlinkClick r:id="rId16"/>
              </a:rPr>
              <a:t>HESAA.org</a:t>
            </a:r>
            <a:r>
              <a:rPr sz="1500" spc="5" dirty="0">
                <a:solidFill>
                  <a:srgbClr val="FFFFFF"/>
                </a:solidFill>
                <a:latin typeface="Gotham-Book"/>
                <a:cs typeface="Gotham-Book"/>
              </a:rPr>
              <a:t>.  </a:t>
            </a:r>
            <a:r>
              <a:rPr sz="1500" spc="-30" dirty="0">
                <a:solidFill>
                  <a:srgbClr val="FFFFFF"/>
                </a:solidFill>
                <a:latin typeface="Gotham-Book"/>
                <a:cs typeface="Gotham-Book"/>
              </a:rPr>
              <a:t>(Click </a:t>
            </a:r>
            <a:r>
              <a:rPr sz="1500" spc="-10" dirty="0">
                <a:solidFill>
                  <a:srgbClr val="FFFFFF"/>
                </a:solidFill>
                <a:latin typeface="Gotham-Book"/>
                <a:cs typeface="Gotham-Book"/>
              </a:rPr>
              <a:t>the </a:t>
            </a:r>
            <a:r>
              <a:rPr sz="1500" dirty="0">
                <a:solidFill>
                  <a:srgbClr val="FFFFFF"/>
                </a:solidFill>
                <a:latin typeface="Gotham-Book"/>
                <a:cs typeface="Gotham-Book"/>
              </a:rPr>
              <a:t>NJ </a:t>
            </a:r>
            <a:r>
              <a:rPr sz="1500" spc="-10" dirty="0">
                <a:solidFill>
                  <a:srgbClr val="FFFFFF"/>
                </a:solidFill>
                <a:latin typeface="Gotham-Book"/>
                <a:cs typeface="Gotham-Book"/>
              </a:rPr>
              <a:t>Icon </a:t>
            </a:r>
            <a:r>
              <a:rPr sz="1500" spc="-25" dirty="0">
                <a:solidFill>
                  <a:srgbClr val="FFFFFF"/>
                </a:solidFill>
                <a:latin typeface="Gotham-Book"/>
                <a:cs typeface="Gotham-Book"/>
              </a:rPr>
              <a:t>to </a:t>
            </a:r>
            <a:r>
              <a:rPr sz="1500" spc="-20" dirty="0">
                <a:solidFill>
                  <a:srgbClr val="FFFFFF"/>
                </a:solidFill>
                <a:latin typeface="Gotham-Book"/>
                <a:cs typeface="Gotham-Book"/>
              </a:rPr>
              <a:t>visit </a:t>
            </a:r>
            <a:r>
              <a:rPr sz="1500" spc="-10" dirty="0">
                <a:solidFill>
                  <a:srgbClr val="FFFFFF"/>
                </a:solidFill>
                <a:latin typeface="Gotham-Book"/>
                <a:cs typeface="Gotham-Book"/>
              </a:rPr>
              <a:t>their</a:t>
            </a:r>
            <a:r>
              <a:rPr sz="1500" spc="55" dirty="0">
                <a:solidFill>
                  <a:srgbClr val="FFFFFF"/>
                </a:solidFill>
                <a:latin typeface="Gotham-Book"/>
                <a:cs typeface="Gotham-Book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Gotham-Book"/>
                <a:cs typeface="Gotham-Book"/>
              </a:rPr>
              <a:t>site)</a:t>
            </a:r>
            <a:endParaRPr sz="1500">
              <a:latin typeface="Gotham-Book"/>
              <a:cs typeface="Gotham-Book"/>
            </a:endParaRPr>
          </a:p>
        </p:txBody>
      </p:sp>
      <p:grpSp>
        <p:nvGrpSp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06776" y="1660258"/>
            <a:ext cx="200660" cy="149860"/>
            <a:chOff x="10706776" y="1660258"/>
            <a:chExt cx="200660" cy="149860"/>
          </a:xfrm>
        </p:grpSpPr>
        <p:sp>
          <p:nvSpPr>
            <p:cNvPr id="41" name="object 41"/>
            <p:cNvSpPr/>
            <p:nvPr/>
          </p:nvSpPr>
          <p:spPr>
            <a:xfrm>
              <a:off x="10746357" y="1676507"/>
              <a:ext cx="148590" cy="120650"/>
            </a:xfrm>
            <a:custGeom>
              <a:avLst/>
              <a:gdLst/>
              <a:ahLst/>
              <a:cxnLst/>
              <a:rect l="l" t="t" r="r" b="b"/>
              <a:pathLst>
                <a:path w="148590" h="120650">
                  <a:moveTo>
                    <a:pt x="148221" y="120548"/>
                  </a:moveTo>
                  <a:lnTo>
                    <a:pt x="123708" y="77482"/>
                  </a:lnTo>
                  <a:lnTo>
                    <a:pt x="89722" y="41933"/>
                  </a:lnTo>
                  <a:lnTo>
                    <a:pt x="47930" y="15554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FCF84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706776" y="16729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CF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478164" y="1660810"/>
            <a:ext cx="165735" cy="26670"/>
            <a:chOff x="10478164" y="1660810"/>
            <a:chExt cx="165735" cy="26670"/>
          </a:xfrm>
        </p:grpSpPr>
        <p:sp>
          <p:nvSpPr>
            <p:cNvPr id="44" name="object 44"/>
            <p:cNvSpPr/>
            <p:nvPr/>
          </p:nvSpPr>
          <p:spPr>
            <a:xfrm>
              <a:off x="10516271" y="1673510"/>
              <a:ext cx="114300" cy="1270"/>
            </a:xfrm>
            <a:custGeom>
              <a:avLst/>
              <a:gdLst/>
              <a:ahLst/>
              <a:cxnLst/>
              <a:rect l="l" t="t" r="r" b="b"/>
              <a:pathLst>
                <a:path w="114300" h="1269">
                  <a:moveTo>
                    <a:pt x="-12700" y="425"/>
                  </a:moveTo>
                  <a:lnTo>
                    <a:pt x="127000" y="425"/>
                  </a:lnTo>
                </a:path>
              </a:pathLst>
            </a:custGeom>
            <a:ln w="26250">
              <a:solidFill>
                <a:srgbClr val="FFCF84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478164" y="16746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CF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20002" y="1436696"/>
            <a:ext cx="8202930" cy="9993630"/>
            <a:chOff x="2720002" y="1436696"/>
            <a:chExt cx="8202930" cy="9993630"/>
          </a:xfrm>
        </p:grpSpPr>
        <p:sp>
          <p:nvSpPr>
            <p:cNvPr id="47" name="object 47"/>
            <p:cNvSpPr/>
            <p:nvPr/>
          </p:nvSpPr>
          <p:spPr>
            <a:xfrm>
              <a:off x="9923237" y="11417300"/>
              <a:ext cx="639445" cy="0"/>
            </a:xfrm>
            <a:custGeom>
              <a:avLst/>
              <a:gdLst/>
              <a:ahLst/>
              <a:cxnLst/>
              <a:rect l="l" t="t" r="r" b="b"/>
              <a:pathLst>
                <a:path w="639445">
                  <a:moveTo>
                    <a:pt x="0" y="0"/>
                  </a:moveTo>
                  <a:lnTo>
                    <a:pt x="639267" y="0"/>
                  </a:lnTo>
                </a:path>
              </a:pathLst>
            </a:custGeom>
            <a:ln w="25400">
              <a:solidFill>
                <a:srgbClr val="FFCF84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680331" y="11147899"/>
              <a:ext cx="227329" cy="259079"/>
            </a:xfrm>
            <a:custGeom>
              <a:avLst/>
              <a:gdLst/>
              <a:ahLst/>
              <a:cxnLst/>
              <a:rect l="l" t="t" r="r" b="b"/>
              <a:pathLst>
                <a:path w="227329" h="259079">
                  <a:moveTo>
                    <a:pt x="0" y="258914"/>
                  </a:moveTo>
                  <a:lnTo>
                    <a:pt x="43422" y="243747"/>
                  </a:lnTo>
                  <a:lnTo>
                    <a:pt x="83630" y="222583"/>
                  </a:lnTo>
                  <a:lnTo>
                    <a:pt x="120082" y="195962"/>
                  </a:lnTo>
                  <a:lnTo>
                    <a:pt x="152236" y="164428"/>
                  </a:lnTo>
                  <a:lnTo>
                    <a:pt x="179549" y="128522"/>
                  </a:lnTo>
                  <a:lnTo>
                    <a:pt x="201480" y="88788"/>
                  </a:lnTo>
                  <a:lnTo>
                    <a:pt x="217486" y="45766"/>
                  </a:lnTo>
                  <a:lnTo>
                    <a:pt x="227025" y="0"/>
                  </a:lnTo>
                </a:path>
              </a:pathLst>
            </a:custGeom>
            <a:ln w="25400">
              <a:solidFill>
                <a:srgbClr val="FFCF84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909968" y="1912800"/>
              <a:ext cx="0" cy="9118600"/>
            </a:xfrm>
            <a:custGeom>
              <a:avLst/>
              <a:gdLst/>
              <a:ahLst/>
              <a:cxnLst/>
              <a:rect l="l" t="t" r="r" b="b"/>
              <a:pathLst>
                <a:path h="9118600">
                  <a:moveTo>
                    <a:pt x="0" y="9118346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CF84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848028" y="1874647"/>
              <a:ext cx="1062355" cy="9542780"/>
            </a:xfrm>
            <a:custGeom>
              <a:avLst/>
              <a:gdLst/>
              <a:ahLst/>
              <a:cxnLst/>
              <a:rect l="l" t="t" r="r" b="b"/>
              <a:pathLst>
                <a:path w="1062354" h="9542780">
                  <a:moveTo>
                    <a:pt x="0" y="9542653"/>
                  </a:moveTo>
                  <a:lnTo>
                    <a:pt x="0" y="9542653"/>
                  </a:lnTo>
                </a:path>
                <a:path w="1062354" h="9542780">
                  <a:moveTo>
                    <a:pt x="752081" y="9542653"/>
                  </a:moveTo>
                  <a:lnTo>
                    <a:pt x="752081" y="9542653"/>
                  </a:lnTo>
                </a:path>
                <a:path w="1062354" h="9542780">
                  <a:moveTo>
                    <a:pt x="1061935" y="9232798"/>
                  </a:moveTo>
                  <a:lnTo>
                    <a:pt x="1061935" y="9232798"/>
                  </a:lnTo>
                </a:path>
                <a:path w="1062354" h="9542780">
                  <a:moveTo>
                    <a:pt x="1061935" y="0"/>
                  </a:moveTo>
                  <a:lnTo>
                    <a:pt x="1061935" y="0"/>
                  </a:lnTo>
                </a:path>
              </a:pathLst>
            </a:custGeom>
            <a:ln w="25400">
              <a:solidFill>
                <a:srgbClr val="FFCF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716050" y="1436696"/>
              <a:ext cx="0" cy="704215"/>
            </a:xfrm>
            <a:custGeom>
              <a:avLst/>
              <a:gdLst/>
              <a:ahLst/>
              <a:cxnLst/>
              <a:rect l="l" t="t" r="r" b="b"/>
              <a:pathLst>
                <a:path h="704214">
                  <a:moveTo>
                    <a:pt x="0" y="704215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193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719997" y="8542515"/>
              <a:ext cx="2282190" cy="2250440"/>
            </a:xfrm>
            <a:custGeom>
              <a:avLst/>
              <a:gdLst/>
              <a:ahLst/>
              <a:cxnLst/>
              <a:rect l="l" t="t" r="r" b="b"/>
              <a:pathLst>
                <a:path w="2282190" h="2250440">
                  <a:moveTo>
                    <a:pt x="1950072" y="975042"/>
                  </a:moveTo>
                  <a:lnTo>
                    <a:pt x="1948878" y="926376"/>
                  </a:lnTo>
                  <a:lnTo>
                    <a:pt x="1945335" y="878332"/>
                  </a:lnTo>
                  <a:lnTo>
                    <a:pt x="1939493" y="830961"/>
                  </a:lnTo>
                  <a:lnTo>
                    <a:pt x="1931428" y="784313"/>
                  </a:lnTo>
                  <a:lnTo>
                    <a:pt x="1921167" y="738454"/>
                  </a:lnTo>
                  <a:lnTo>
                    <a:pt x="1908784" y="693432"/>
                  </a:lnTo>
                  <a:lnTo>
                    <a:pt x="1894332" y="649312"/>
                  </a:lnTo>
                  <a:lnTo>
                    <a:pt x="1877872" y="606145"/>
                  </a:lnTo>
                  <a:lnTo>
                    <a:pt x="1859445" y="563994"/>
                  </a:lnTo>
                  <a:lnTo>
                    <a:pt x="1839125" y="522897"/>
                  </a:lnTo>
                  <a:lnTo>
                    <a:pt x="1816950" y="482917"/>
                  </a:lnTo>
                  <a:lnTo>
                    <a:pt x="1792986" y="444119"/>
                  </a:lnTo>
                  <a:lnTo>
                    <a:pt x="1767293" y="406552"/>
                  </a:lnTo>
                  <a:lnTo>
                    <a:pt x="1739912" y="370281"/>
                  </a:lnTo>
                  <a:lnTo>
                    <a:pt x="1710905" y="335343"/>
                  </a:lnTo>
                  <a:lnTo>
                    <a:pt x="1680349" y="301815"/>
                  </a:lnTo>
                  <a:lnTo>
                    <a:pt x="1648269" y="269735"/>
                  </a:lnTo>
                  <a:lnTo>
                    <a:pt x="1614728" y="239166"/>
                  </a:lnTo>
                  <a:lnTo>
                    <a:pt x="1579803" y="210159"/>
                  </a:lnTo>
                  <a:lnTo>
                    <a:pt x="1543519" y="182791"/>
                  </a:lnTo>
                  <a:lnTo>
                    <a:pt x="1505953" y="157086"/>
                  </a:lnTo>
                  <a:lnTo>
                    <a:pt x="1467154" y="133121"/>
                  </a:lnTo>
                  <a:lnTo>
                    <a:pt x="1427187" y="110947"/>
                  </a:lnTo>
                  <a:lnTo>
                    <a:pt x="1386090" y="90627"/>
                  </a:lnTo>
                  <a:lnTo>
                    <a:pt x="1343926" y="72199"/>
                  </a:lnTo>
                  <a:lnTo>
                    <a:pt x="1300759" y="55740"/>
                  </a:lnTo>
                  <a:lnTo>
                    <a:pt x="1256639" y="41287"/>
                  </a:lnTo>
                  <a:lnTo>
                    <a:pt x="1211630" y="28905"/>
                  </a:lnTo>
                  <a:lnTo>
                    <a:pt x="1165771" y="18643"/>
                  </a:lnTo>
                  <a:lnTo>
                    <a:pt x="1119124" y="10579"/>
                  </a:lnTo>
                  <a:lnTo>
                    <a:pt x="1071753" y="4737"/>
                  </a:lnTo>
                  <a:lnTo>
                    <a:pt x="1023708" y="1193"/>
                  </a:lnTo>
                  <a:lnTo>
                    <a:pt x="975042" y="0"/>
                  </a:lnTo>
                  <a:lnTo>
                    <a:pt x="926376" y="1193"/>
                  </a:lnTo>
                  <a:lnTo>
                    <a:pt x="878332" y="4737"/>
                  </a:lnTo>
                  <a:lnTo>
                    <a:pt x="830961" y="10579"/>
                  </a:lnTo>
                  <a:lnTo>
                    <a:pt x="784313" y="18643"/>
                  </a:lnTo>
                  <a:lnTo>
                    <a:pt x="738454" y="28905"/>
                  </a:lnTo>
                  <a:lnTo>
                    <a:pt x="693445" y="41287"/>
                  </a:lnTo>
                  <a:lnTo>
                    <a:pt x="649312" y="55740"/>
                  </a:lnTo>
                  <a:lnTo>
                    <a:pt x="606145" y="72199"/>
                  </a:lnTo>
                  <a:lnTo>
                    <a:pt x="563994" y="90627"/>
                  </a:lnTo>
                  <a:lnTo>
                    <a:pt x="522897" y="110947"/>
                  </a:lnTo>
                  <a:lnTo>
                    <a:pt x="482917" y="133121"/>
                  </a:lnTo>
                  <a:lnTo>
                    <a:pt x="444119" y="157086"/>
                  </a:lnTo>
                  <a:lnTo>
                    <a:pt x="406552" y="182791"/>
                  </a:lnTo>
                  <a:lnTo>
                    <a:pt x="370281" y="210159"/>
                  </a:lnTo>
                  <a:lnTo>
                    <a:pt x="335343" y="239166"/>
                  </a:lnTo>
                  <a:lnTo>
                    <a:pt x="301815" y="269735"/>
                  </a:lnTo>
                  <a:lnTo>
                    <a:pt x="269735" y="301815"/>
                  </a:lnTo>
                  <a:lnTo>
                    <a:pt x="239166" y="335343"/>
                  </a:lnTo>
                  <a:lnTo>
                    <a:pt x="210159" y="370281"/>
                  </a:lnTo>
                  <a:lnTo>
                    <a:pt x="182791" y="406552"/>
                  </a:lnTo>
                  <a:lnTo>
                    <a:pt x="157086" y="444119"/>
                  </a:lnTo>
                  <a:lnTo>
                    <a:pt x="133121" y="482917"/>
                  </a:lnTo>
                  <a:lnTo>
                    <a:pt x="110947" y="522897"/>
                  </a:lnTo>
                  <a:lnTo>
                    <a:pt x="90627" y="563994"/>
                  </a:lnTo>
                  <a:lnTo>
                    <a:pt x="72199" y="606145"/>
                  </a:lnTo>
                  <a:lnTo>
                    <a:pt x="55727" y="649312"/>
                  </a:lnTo>
                  <a:lnTo>
                    <a:pt x="41287" y="693432"/>
                  </a:lnTo>
                  <a:lnTo>
                    <a:pt x="28905" y="738454"/>
                  </a:lnTo>
                  <a:lnTo>
                    <a:pt x="18643" y="784313"/>
                  </a:lnTo>
                  <a:lnTo>
                    <a:pt x="10566" y="830961"/>
                  </a:lnTo>
                  <a:lnTo>
                    <a:pt x="4737" y="878332"/>
                  </a:lnTo>
                  <a:lnTo>
                    <a:pt x="1193" y="926376"/>
                  </a:lnTo>
                  <a:lnTo>
                    <a:pt x="0" y="975042"/>
                  </a:lnTo>
                  <a:lnTo>
                    <a:pt x="1193" y="1023708"/>
                  </a:lnTo>
                  <a:lnTo>
                    <a:pt x="4737" y="1071753"/>
                  </a:lnTo>
                  <a:lnTo>
                    <a:pt x="10566" y="1119124"/>
                  </a:lnTo>
                  <a:lnTo>
                    <a:pt x="18643" y="1165771"/>
                  </a:lnTo>
                  <a:lnTo>
                    <a:pt x="28905" y="1211630"/>
                  </a:lnTo>
                  <a:lnTo>
                    <a:pt x="41287" y="1256652"/>
                  </a:lnTo>
                  <a:lnTo>
                    <a:pt x="55727" y="1300772"/>
                  </a:lnTo>
                  <a:lnTo>
                    <a:pt x="72199" y="1343939"/>
                  </a:lnTo>
                  <a:lnTo>
                    <a:pt x="90627" y="1386090"/>
                  </a:lnTo>
                  <a:lnTo>
                    <a:pt x="110947" y="1427187"/>
                  </a:lnTo>
                  <a:lnTo>
                    <a:pt x="133121" y="1467154"/>
                  </a:lnTo>
                  <a:lnTo>
                    <a:pt x="157086" y="1505953"/>
                  </a:lnTo>
                  <a:lnTo>
                    <a:pt x="182791" y="1543519"/>
                  </a:lnTo>
                  <a:lnTo>
                    <a:pt x="210159" y="1579803"/>
                  </a:lnTo>
                  <a:lnTo>
                    <a:pt x="239166" y="1614741"/>
                  </a:lnTo>
                  <a:lnTo>
                    <a:pt x="269735" y="1648269"/>
                  </a:lnTo>
                  <a:lnTo>
                    <a:pt x="301815" y="1680349"/>
                  </a:lnTo>
                  <a:lnTo>
                    <a:pt x="335343" y="1710918"/>
                  </a:lnTo>
                  <a:lnTo>
                    <a:pt x="370281" y="1739912"/>
                  </a:lnTo>
                  <a:lnTo>
                    <a:pt x="406552" y="1767293"/>
                  </a:lnTo>
                  <a:lnTo>
                    <a:pt x="444119" y="1792986"/>
                  </a:lnTo>
                  <a:lnTo>
                    <a:pt x="482917" y="1816950"/>
                  </a:lnTo>
                  <a:lnTo>
                    <a:pt x="522897" y="1839125"/>
                  </a:lnTo>
                  <a:lnTo>
                    <a:pt x="563994" y="1859457"/>
                  </a:lnTo>
                  <a:lnTo>
                    <a:pt x="606145" y="1877872"/>
                  </a:lnTo>
                  <a:lnTo>
                    <a:pt x="649312" y="1894344"/>
                  </a:lnTo>
                  <a:lnTo>
                    <a:pt x="693445" y="1908797"/>
                  </a:lnTo>
                  <a:lnTo>
                    <a:pt x="738454" y="1921179"/>
                  </a:lnTo>
                  <a:lnTo>
                    <a:pt x="784313" y="1931428"/>
                  </a:lnTo>
                  <a:lnTo>
                    <a:pt x="830961" y="1939505"/>
                  </a:lnTo>
                  <a:lnTo>
                    <a:pt x="878332" y="1945335"/>
                  </a:lnTo>
                  <a:lnTo>
                    <a:pt x="926376" y="1948878"/>
                  </a:lnTo>
                  <a:lnTo>
                    <a:pt x="975042" y="1950072"/>
                  </a:lnTo>
                  <a:lnTo>
                    <a:pt x="1023708" y="1948878"/>
                  </a:lnTo>
                  <a:lnTo>
                    <a:pt x="1071753" y="1945335"/>
                  </a:lnTo>
                  <a:lnTo>
                    <a:pt x="1119124" y="1939505"/>
                  </a:lnTo>
                  <a:lnTo>
                    <a:pt x="1165771" y="1931428"/>
                  </a:lnTo>
                  <a:lnTo>
                    <a:pt x="1211630" y="1921179"/>
                  </a:lnTo>
                  <a:lnTo>
                    <a:pt x="1256639" y="1908797"/>
                  </a:lnTo>
                  <a:lnTo>
                    <a:pt x="1300759" y="1894344"/>
                  </a:lnTo>
                  <a:lnTo>
                    <a:pt x="1343926" y="1877872"/>
                  </a:lnTo>
                  <a:lnTo>
                    <a:pt x="1386090" y="1859457"/>
                  </a:lnTo>
                  <a:lnTo>
                    <a:pt x="1411528" y="1846872"/>
                  </a:lnTo>
                  <a:lnTo>
                    <a:pt x="1869490" y="1846872"/>
                  </a:lnTo>
                  <a:lnTo>
                    <a:pt x="1869490" y="1363116"/>
                  </a:lnTo>
                  <a:lnTo>
                    <a:pt x="1877872" y="1343939"/>
                  </a:lnTo>
                  <a:lnTo>
                    <a:pt x="1894332" y="1300772"/>
                  </a:lnTo>
                  <a:lnTo>
                    <a:pt x="1908784" y="1256652"/>
                  </a:lnTo>
                  <a:lnTo>
                    <a:pt x="1921167" y="1211630"/>
                  </a:lnTo>
                  <a:lnTo>
                    <a:pt x="1931428" y="1165771"/>
                  </a:lnTo>
                  <a:lnTo>
                    <a:pt x="1939493" y="1119124"/>
                  </a:lnTo>
                  <a:lnTo>
                    <a:pt x="1945335" y="1071753"/>
                  </a:lnTo>
                  <a:lnTo>
                    <a:pt x="1948878" y="1023708"/>
                  </a:lnTo>
                  <a:lnTo>
                    <a:pt x="1950072" y="975042"/>
                  </a:lnTo>
                  <a:close/>
                </a:path>
                <a:path w="2282190" h="2250440">
                  <a:moveTo>
                    <a:pt x="2107882" y="1755978"/>
                  </a:moveTo>
                  <a:lnTo>
                    <a:pt x="1778596" y="2085263"/>
                  </a:lnTo>
                  <a:lnTo>
                    <a:pt x="2107882" y="2085263"/>
                  </a:lnTo>
                  <a:lnTo>
                    <a:pt x="2107882" y="1755978"/>
                  </a:lnTo>
                  <a:close/>
                </a:path>
                <a:path w="2282190" h="2250440">
                  <a:moveTo>
                    <a:pt x="2282012" y="2052866"/>
                  </a:moveTo>
                  <a:lnTo>
                    <a:pt x="2084438" y="2250440"/>
                  </a:lnTo>
                  <a:lnTo>
                    <a:pt x="2282012" y="2250440"/>
                  </a:lnTo>
                  <a:lnTo>
                    <a:pt x="2282012" y="20528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5695950" y="2573477"/>
            <a:ext cx="4863465" cy="1568450"/>
          </a:xfrm>
          <a:prstGeom prst="rect">
            <a:avLst/>
          </a:prstGeom>
          <a:solidFill>
            <a:srgbClr val="B6DBA6"/>
          </a:solidFill>
        </p:spPr>
        <p:txBody>
          <a:bodyPr vert="horz" wrap="square" lIns="0" tIns="120650" rIns="0" bIns="0" rtlCol="0">
            <a:spAutoFit/>
          </a:bodyPr>
          <a:lstStyle/>
          <a:p>
            <a:pPr marL="339725" indent="-163830">
              <a:lnSpc>
                <a:spcPct val="100000"/>
              </a:lnSpc>
              <a:spcBef>
                <a:spcPts val="950"/>
              </a:spcBef>
              <a:buSzPct val="90909"/>
              <a:buFont typeface="Gotham-Book"/>
              <a:buChar char="•"/>
              <a:tabLst>
                <a:tab pos="340360" algn="l"/>
              </a:tabLst>
            </a:pPr>
            <a:r>
              <a:rPr sz="2200" b="1" spc="20" dirty="0">
                <a:solidFill>
                  <a:srgbClr val="193966"/>
                </a:solidFill>
                <a:latin typeface="Gotham"/>
                <a:cs typeface="Gotham"/>
              </a:rPr>
              <a:t>FEDERAL</a:t>
            </a:r>
            <a:r>
              <a:rPr sz="2200" b="1" spc="45" dirty="0">
                <a:solidFill>
                  <a:srgbClr val="193966"/>
                </a:solidFill>
                <a:latin typeface="Gotham"/>
                <a:cs typeface="Gotham"/>
              </a:rPr>
              <a:t> </a:t>
            </a:r>
            <a:r>
              <a:rPr sz="2200" b="1" spc="-25" dirty="0">
                <a:solidFill>
                  <a:srgbClr val="193966"/>
                </a:solidFill>
                <a:latin typeface="Gotham"/>
                <a:cs typeface="Gotham"/>
              </a:rPr>
              <a:t>LOANS</a:t>
            </a:r>
            <a:endParaRPr sz="2200">
              <a:latin typeface="Gotham"/>
              <a:cs typeface="Gotham"/>
            </a:endParaRPr>
          </a:p>
          <a:p>
            <a:pPr marL="328930" marR="358140">
              <a:lnSpc>
                <a:spcPts val="2600"/>
              </a:lnSpc>
              <a:spcBef>
                <a:spcPts val="80"/>
              </a:spcBef>
            </a:pPr>
            <a:r>
              <a:rPr sz="2000" dirty="0">
                <a:solidFill>
                  <a:srgbClr val="193966"/>
                </a:solidFill>
                <a:latin typeface="Gotham-Book"/>
                <a:cs typeface="Gotham-Book"/>
              </a:rPr>
              <a:t>can 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be </a:t>
            </a:r>
            <a:r>
              <a:rPr sz="2000" spc="-30" dirty="0">
                <a:solidFill>
                  <a:srgbClr val="193966"/>
                </a:solidFill>
                <a:latin typeface="Gotham-Book"/>
                <a:cs typeface="Gotham-Book"/>
              </a:rPr>
              <a:t>subsidized </a:t>
            </a:r>
            <a:r>
              <a:rPr sz="2000" spc="-50" dirty="0">
                <a:solidFill>
                  <a:srgbClr val="193966"/>
                </a:solidFill>
                <a:latin typeface="Gotham-Book"/>
                <a:cs typeface="Gotham-Book"/>
              </a:rPr>
              <a:t>(no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interest 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while enrolled) 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or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unsubsidized  (interest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begins </a:t>
            </a: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when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disbursed).</a:t>
            </a:r>
            <a:endParaRPr sz="2000">
              <a:latin typeface="Gotham-Book"/>
              <a:cs typeface="Gotham-Book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67288" y="11629668"/>
            <a:ext cx="4164329" cy="446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60" dirty="0">
                <a:solidFill>
                  <a:srgbClr val="FFFFFF"/>
                </a:solidFill>
                <a:latin typeface="Gotham-Medium"/>
                <a:cs typeface="Gotham-Medium"/>
              </a:rPr>
              <a:t>OCEAN </a:t>
            </a:r>
            <a:r>
              <a:rPr sz="1300" spc="65" dirty="0">
                <a:solidFill>
                  <a:srgbClr val="FFFFFF"/>
                </a:solidFill>
                <a:latin typeface="Gotham-Medium"/>
                <a:cs typeface="Gotham-Medium"/>
              </a:rPr>
              <a:t>COUNTY </a:t>
            </a:r>
            <a:r>
              <a:rPr sz="1300" spc="60" dirty="0">
                <a:solidFill>
                  <a:srgbClr val="FFFFFF"/>
                </a:solidFill>
                <a:latin typeface="Gotham-Medium"/>
                <a:cs typeface="Gotham-Medium"/>
              </a:rPr>
              <a:t>COLLEGE </a:t>
            </a:r>
            <a:r>
              <a:rPr sz="1300" dirty="0">
                <a:solidFill>
                  <a:srgbClr val="FFFFFF"/>
                </a:solidFill>
                <a:latin typeface="Gotham-Medium"/>
                <a:cs typeface="Gotham-Medium"/>
              </a:rPr>
              <a:t>•  </a:t>
            </a:r>
            <a:r>
              <a:rPr sz="1300" spc="65" dirty="0">
                <a:solidFill>
                  <a:srgbClr val="FFFFFF"/>
                </a:solidFill>
                <a:latin typeface="Gotham-Medium"/>
                <a:cs typeface="Gotham-Medium"/>
              </a:rPr>
              <a:t>FINANCIAL</a:t>
            </a:r>
            <a:r>
              <a:rPr sz="1300" spc="145" dirty="0">
                <a:solidFill>
                  <a:srgbClr val="FFFFFF"/>
                </a:solidFill>
                <a:latin typeface="Gotham-Medium"/>
                <a:cs typeface="Gotham-Medium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Gotham-Medium"/>
                <a:cs typeface="Gotham-Medium"/>
              </a:rPr>
              <a:t>AID</a:t>
            </a:r>
            <a:endParaRPr sz="1300">
              <a:latin typeface="Gotham-Medium"/>
              <a:cs typeface="Gotham-Medium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dirty="0">
                <a:solidFill>
                  <a:srgbClr val="FFFFFF"/>
                </a:solidFill>
                <a:latin typeface="Gotham-Medium"/>
                <a:cs typeface="Gotham-Medium"/>
              </a:rPr>
              <a:t>(732) </a:t>
            </a:r>
            <a:r>
              <a:rPr sz="1100" spc="15" dirty="0">
                <a:solidFill>
                  <a:srgbClr val="FFFFFF"/>
                </a:solidFill>
                <a:latin typeface="Gotham-Medium"/>
                <a:cs typeface="Gotham-Medium"/>
              </a:rPr>
              <a:t>255-0482  </a:t>
            </a:r>
            <a:r>
              <a:rPr sz="1100" dirty="0">
                <a:solidFill>
                  <a:srgbClr val="FFFFFF"/>
                </a:solidFill>
                <a:latin typeface="Gotham-Medium"/>
                <a:cs typeface="Gotham-Medium"/>
              </a:rPr>
              <a:t>•  </a:t>
            </a:r>
            <a:r>
              <a:rPr sz="1100" spc="10" dirty="0">
                <a:solidFill>
                  <a:srgbClr val="FFFFFF"/>
                </a:solidFill>
                <a:latin typeface="Gotham-Medium"/>
                <a:cs typeface="Gotham-Medium"/>
                <a:hlinkClick r:id="rId17"/>
              </a:rPr>
              <a:t>HUB@ocean.edu</a:t>
            </a:r>
            <a:r>
              <a:rPr sz="1100" spc="10" dirty="0">
                <a:solidFill>
                  <a:srgbClr val="FFFFFF"/>
                </a:solidFill>
                <a:latin typeface="Gotham-Medium"/>
                <a:cs typeface="Gotham-Medium"/>
              </a:rPr>
              <a:t>  </a:t>
            </a:r>
            <a:r>
              <a:rPr sz="1100" dirty="0">
                <a:solidFill>
                  <a:srgbClr val="FFFFFF"/>
                </a:solidFill>
                <a:latin typeface="Gotham-Medium"/>
                <a:cs typeface="Gotham-Medium"/>
              </a:rPr>
              <a:t>• </a:t>
            </a:r>
            <a:r>
              <a:rPr sz="1100" spc="10" dirty="0">
                <a:solidFill>
                  <a:srgbClr val="FFFFFF"/>
                </a:solidFill>
                <a:latin typeface="Gotham-Medium"/>
                <a:cs typeface="Gotham-Medium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Gotham-Medium"/>
                <a:cs typeface="Gotham-Medium"/>
                <a:hlinkClick r:id="rId18"/>
              </a:rPr>
              <a:t>go.ocean.edu/hub</a:t>
            </a:r>
            <a:endParaRPr sz="1100">
              <a:latin typeface="Gotham-Medium"/>
              <a:cs typeface="Gotham-Medium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695950" y="4322902"/>
            <a:ext cx="4863465" cy="1568450"/>
          </a:xfrm>
          <a:prstGeom prst="rect">
            <a:avLst/>
          </a:prstGeom>
          <a:solidFill>
            <a:srgbClr val="B6DBA6"/>
          </a:solidFill>
        </p:spPr>
        <p:txBody>
          <a:bodyPr vert="horz" wrap="square" lIns="0" tIns="108585" rIns="0" bIns="0" rtlCol="0">
            <a:spAutoFit/>
          </a:bodyPr>
          <a:lstStyle/>
          <a:p>
            <a:pPr marL="339725" indent="-163830">
              <a:lnSpc>
                <a:spcPct val="100000"/>
              </a:lnSpc>
              <a:spcBef>
                <a:spcPts val="855"/>
              </a:spcBef>
              <a:buSzPct val="90909"/>
              <a:buFont typeface="Gotham-Book"/>
              <a:buChar char="•"/>
              <a:tabLst>
                <a:tab pos="340360" algn="l"/>
              </a:tabLst>
            </a:pPr>
            <a:r>
              <a:rPr sz="2200" b="1" spc="20" dirty="0">
                <a:solidFill>
                  <a:srgbClr val="193966"/>
                </a:solidFill>
                <a:latin typeface="Gotham"/>
                <a:cs typeface="Gotham"/>
              </a:rPr>
              <a:t>FEDERAL</a:t>
            </a:r>
            <a:r>
              <a:rPr sz="2200" b="1" spc="45" dirty="0">
                <a:solidFill>
                  <a:srgbClr val="193966"/>
                </a:solidFill>
                <a:latin typeface="Gotham"/>
                <a:cs typeface="Gotham"/>
              </a:rPr>
              <a:t> </a:t>
            </a:r>
            <a:r>
              <a:rPr sz="2200" b="1" dirty="0">
                <a:solidFill>
                  <a:srgbClr val="193966"/>
                </a:solidFill>
                <a:latin typeface="Gotham"/>
                <a:cs typeface="Gotham"/>
              </a:rPr>
              <a:t>GRANTS</a:t>
            </a:r>
            <a:endParaRPr sz="2200">
              <a:latin typeface="Gotham"/>
              <a:cs typeface="Gotham"/>
            </a:endParaRPr>
          </a:p>
          <a:p>
            <a:pPr marL="328930" marR="704215">
              <a:lnSpc>
                <a:spcPts val="2600"/>
              </a:lnSpc>
              <a:spcBef>
                <a:spcPts val="80"/>
              </a:spcBef>
            </a:pP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this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includes the PELL </a:t>
            </a: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Grant.  Grants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are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money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you 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do </a:t>
            </a:r>
            <a:r>
              <a:rPr sz="2000" spc="-35" dirty="0">
                <a:solidFill>
                  <a:srgbClr val="193966"/>
                </a:solidFill>
                <a:latin typeface="Gotham-Book"/>
                <a:cs typeface="Gotham-Book"/>
              </a:rPr>
              <a:t>NOT  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need </a:t>
            </a:r>
            <a:r>
              <a:rPr sz="2000" spc="-35" dirty="0">
                <a:solidFill>
                  <a:srgbClr val="193966"/>
                </a:solidFill>
                <a:latin typeface="Gotham-Book"/>
                <a:cs typeface="Gotham-Book"/>
              </a:rPr>
              <a:t>to </a:t>
            </a:r>
            <a:r>
              <a:rPr sz="2000" spc="-30" dirty="0">
                <a:solidFill>
                  <a:srgbClr val="193966"/>
                </a:solidFill>
                <a:latin typeface="Gotham-Book"/>
                <a:cs typeface="Gotham-Book"/>
              </a:rPr>
              <a:t>pay</a:t>
            </a:r>
            <a:r>
              <a:rPr sz="2000" spc="30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back!</a:t>
            </a:r>
            <a:endParaRPr sz="2000">
              <a:latin typeface="Gotham-Book"/>
              <a:cs typeface="Gotham-Book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695950" y="6072327"/>
            <a:ext cx="4863465" cy="1568450"/>
          </a:xfrm>
          <a:prstGeom prst="rect">
            <a:avLst/>
          </a:prstGeom>
          <a:solidFill>
            <a:srgbClr val="B6DBA6"/>
          </a:solidFill>
        </p:spPr>
        <p:txBody>
          <a:bodyPr vert="horz" wrap="square" lIns="0" tIns="95885" rIns="0" bIns="0" rtlCol="0">
            <a:spAutoFit/>
          </a:bodyPr>
          <a:lstStyle/>
          <a:p>
            <a:pPr marL="339725" indent="-163830">
              <a:lnSpc>
                <a:spcPct val="100000"/>
              </a:lnSpc>
              <a:spcBef>
                <a:spcPts val="755"/>
              </a:spcBef>
              <a:buSzPct val="90909"/>
              <a:buFont typeface="Gotham-Book"/>
              <a:buChar char="•"/>
              <a:tabLst>
                <a:tab pos="340360" algn="l"/>
              </a:tabLst>
            </a:pPr>
            <a:r>
              <a:rPr sz="2200" b="1" spc="-105" dirty="0">
                <a:solidFill>
                  <a:srgbClr val="193966"/>
                </a:solidFill>
                <a:latin typeface="Gotham"/>
                <a:cs typeface="Gotham"/>
              </a:rPr>
              <a:t>STATE</a:t>
            </a:r>
            <a:r>
              <a:rPr sz="2200" b="1" spc="45" dirty="0">
                <a:solidFill>
                  <a:srgbClr val="193966"/>
                </a:solidFill>
                <a:latin typeface="Gotham"/>
                <a:cs typeface="Gotham"/>
              </a:rPr>
              <a:t> </a:t>
            </a:r>
            <a:r>
              <a:rPr sz="2200" b="1" spc="-25" dirty="0">
                <a:solidFill>
                  <a:srgbClr val="193966"/>
                </a:solidFill>
                <a:latin typeface="Gotham"/>
                <a:cs typeface="Gotham"/>
              </a:rPr>
              <a:t>LOANS</a:t>
            </a:r>
            <a:endParaRPr sz="2200">
              <a:latin typeface="Gotham"/>
              <a:cs typeface="Gotham"/>
            </a:endParaRPr>
          </a:p>
          <a:p>
            <a:pPr marL="328930">
              <a:lnSpc>
                <a:spcPct val="100000"/>
              </a:lnSpc>
              <a:spcBef>
                <a:spcPts val="160"/>
              </a:spcBef>
            </a:pP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the </a:t>
            </a:r>
            <a:r>
              <a:rPr sz="2000" spc="5" dirty="0">
                <a:solidFill>
                  <a:srgbClr val="193966"/>
                </a:solidFill>
                <a:latin typeface="Gotham-Book"/>
                <a:cs typeface="Gotham-Book"/>
              </a:rPr>
              <a:t>NJCLASS </a:t>
            </a: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loan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offers</a:t>
            </a:r>
            <a:endParaRPr sz="2000">
              <a:latin typeface="Gotham-Book"/>
              <a:cs typeface="Gotham-Book"/>
            </a:endParaRPr>
          </a:p>
          <a:p>
            <a:pPr marL="328930" marR="744220">
              <a:lnSpc>
                <a:spcPct val="108300"/>
              </a:lnSpc>
            </a:pPr>
            <a:r>
              <a:rPr sz="2000" dirty="0">
                <a:solidFill>
                  <a:srgbClr val="193966"/>
                </a:solidFill>
                <a:latin typeface="Gotham-Book"/>
                <a:cs typeface="Gotham-Book"/>
              </a:rPr>
              <a:t>3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different </a:t>
            </a:r>
            <a:r>
              <a:rPr sz="2000" spc="-30" dirty="0">
                <a:solidFill>
                  <a:srgbClr val="193966"/>
                </a:solidFill>
                <a:latin typeface="Gotham-Book"/>
                <a:cs typeface="Gotham-Book"/>
              </a:rPr>
              <a:t>interest/repayment 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options.</a:t>
            </a:r>
            <a:endParaRPr sz="2000">
              <a:latin typeface="Gotham-Book"/>
              <a:cs typeface="Gotham-Book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695950" y="7821752"/>
            <a:ext cx="4863465" cy="1873250"/>
          </a:xfrm>
          <a:prstGeom prst="rect">
            <a:avLst/>
          </a:prstGeom>
          <a:solidFill>
            <a:srgbClr val="B6DBA6"/>
          </a:solidFill>
        </p:spPr>
        <p:txBody>
          <a:bodyPr vert="horz" wrap="square" lIns="0" tIns="83185" rIns="0" bIns="0" rtlCol="0">
            <a:spAutoFit/>
          </a:bodyPr>
          <a:lstStyle/>
          <a:p>
            <a:pPr marL="339725" indent="-163830">
              <a:lnSpc>
                <a:spcPct val="100000"/>
              </a:lnSpc>
              <a:spcBef>
                <a:spcPts val="655"/>
              </a:spcBef>
              <a:buSzPct val="90909"/>
              <a:buFont typeface="Gotham-Book"/>
              <a:buChar char="•"/>
              <a:tabLst>
                <a:tab pos="340360" algn="l"/>
              </a:tabLst>
            </a:pPr>
            <a:r>
              <a:rPr sz="2200" b="1" spc="-105" dirty="0">
                <a:solidFill>
                  <a:srgbClr val="193966"/>
                </a:solidFill>
                <a:latin typeface="Gotham"/>
                <a:cs typeface="Gotham"/>
              </a:rPr>
              <a:t>STATE</a:t>
            </a:r>
            <a:r>
              <a:rPr sz="2200" b="1" spc="45" dirty="0">
                <a:solidFill>
                  <a:srgbClr val="193966"/>
                </a:solidFill>
                <a:latin typeface="Gotham"/>
                <a:cs typeface="Gotham"/>
              </a:rPr>
              <a:t> </a:t>
            </a:r>
            <a:r>
              <a:rPr sz="2200" b="1" dirty="0">
                <a:solidFill>
                  <a:srgbClr val="193966"/>
                </a:solidFill>
                <a:latin typeface="Gotham"/>
                <a:cs typeface="Gotham"/>
              </a:rPr>
              <a:t>GRANTS</a:t>
            </a:r>
            <a:endParaRPr sz="2200">
              <a:latin typeface="Gotham"/>
              <a:cs typeface="Gotham"/>
            </a:endParaRPr>
          </a:p>
          <a:p>
            <a:pPr marL="328930" marR="422909">
              <a:lnSpc>
                <a:spcPts val="2600"/>
              </a:lnSpc>
              <a:spcBef>
                <a:spcPts val="80"/>
              </a:spcBef>
            </a:pP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these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grants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include:  </a:t>
            </a: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Community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College </a:t>
            </a: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Opportunity  Grant </a:t>
            </a:r>
            <a:r>
              <a:rPr sz="2000" spc="-50" dirty="0">
                <a:solidFill>
                  <a:srgbClr val="193966"/>
                </a:solidFill>
                <a:latin typeface="Gotham-Book"/>
                <a:cs typeface="Gotham-Book"/>
              </a:rPr>
              <a:t>(CCOG), Tuition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Aid </a:t>
            </a: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Grant  </a:t>
            </a:r>
            <a:r>
              <a:rPr sz="2000" spc="-65" dirty="0">
                <a:solidFill>
                  <a:srgbClr val="193966"/>
                </a:solidFill>
                <a:latin typeface="Gotham-Book"/>
                <a:cs typeface="Gotham-Book"/>
              </a:rPr>
              <a:t>(TAG), 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and NJ</a:t>
            </a:r>
            <a:r>
              <a:rPr sz="2000" spc="55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35" dirty="0">
                <a:solidFill>
                  <a:srgbClr val="193966"/>
                </a:solidFill>
                <a:latin typeface="Gotham-Book"/>
                <a:cs typeface="Gotham-Book"/>
              </a:rPr>
              <a:t>STARS.</a:t>
            </a:r>
            <a:endParaRPr sz="2000">
              <a:latin typeface="Gotham-Book"/>
              <a:cs typeface="Gotham-Book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title"/>
          </p:nvPr>
        </p:nvSpPr>
        <p:spPr>
          <a:xfrm>
            <a:off x="6005672" y="1284828"/>
            <a:ext cx="3089275" cy="94043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pc="85" dirty="0"/>
              <a:t>WHAT</a:t>
            </a:r>
            <a:r>
              <a:rPr spc="204" dirty="0"/>
              <a:t> </a:t>
            </a:r>
            <a:r>
              <a:rPr spc="-35" dirty="0"/>
              <a:t>AWARDS</a:t>
            </a: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pc="20" dirty="0"/>
              <a:t>are</a:t>
            </a:r>
            <a:r>
              <a:rPr spc="90" dirty="0"/>
              <a:t> </a:t>
            </a:r>
            <a:r>
              <a:rPr spc="10" dirty="0"/>
              <a:t>available?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2952925" y="9015848"/>
            <a:ext cx="1453515" cy="10160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15570" marR="109220" algn="ctr">
              <a:lnSpc>
                <a:spcPts val="1950"/>
              </a:lnSpc>
              <a:spcBef>
                <a:spcPts val="190"/>
              </a:spcBef>
            </a:pPr>
            <a:r>
              <a:rPr sz="1650" b="1" spc="5" dirty="0">
                <a:solidFill>
                  <a:srgbClr val="193966"/>
                </a:solidFill>
                <a:latin typeface="Gotham"/>
                <a:cs typeface="Gotham"/>
              </a:rPr>
              <a:t>F</a:t>
            </a:r>
            <a:r>
              <a:rPr sz="1650" b="1" spc="15" dirty="0">
                <a:solidFill>
                  <a:srgbClr val="193966"/>
                </a:solidFill>
                <a:latin typeface="Gotham"/>
                <a:cs typeface="Gotham"/>
              </a:rPr>
              <a:t>I</a:t>
            </a:r>
            <a:r>
              <a:rPr sz="1650" b="1" spc="-5" dirty="0">
                <a:solidFill>
                  <a:srgbClr val="193966"/>
                </a:solidFill>
                <a:latin typeface="Gotham"/>
                <a:cs typeface="Gotham"/>
              </a:rPr>
              <a:t>NA</a:t>
            </a:r>
            <a:r>
              <a:rPr sz="1650" b="1" spc="5" dirty="0">
                <a:solidFill>
                  <a:srgbClr val="193966"/>
                </a:solidFill>
                <a:latin typeface="Gotham"/>
                <a:cs typeface="Gotham"/>
              </a:rPr>
              <a:t>N</a:t>
            </a:r>
            <a:r>
              <a:rPr sz="1650" b="1" spc="-5" dirty="0">
                <a:solidFill>
                  <a:srgbClr val="193966"/>
                </a:solidFill>
                <a:latin typeface="Gotham"/>
                <a:cs typeface="Gotham"/>
              </a:rPr>
              <a:t>CI</a:t>
            </a:r>
            <a:r>
              <a:rPr sz="1650" b="1" spc="-10" dirty="0">
                <a:solidFill>
                  <a:srgbClr val="193966"/>
                </a:solidFill>
                <a:latin typeface="Gotham"/>
                <a:cs typeface="Gotham"/>
              </a:rPr>
              <a:t>AL  </a:t>
            </a:r>
            <a:r>
              <a:rPr sz="1650" b="1" spc="5" dirty="0">
                <a:solidFill>
                  <a:srgbClr val="193966"/>
                </a:solidFill>
                <a:latin typeface="Gotham"/>
                <a:cs typeface="Gotham"/>
              </a:rPr>
              <a:t>AID</a:t>
            </a:r>
            <a:endParaRPr sz="1650">
              <a:latin typeface="Gotham"/>
              <a:cs typeface="Gotham"/>
            </a:endParaRPr>
          </a:p>
          <a:p>
            <a:pPr marL="12700" marR="5080" algn="ctr">
              <a:lnSpc>
                <a:spcPts val="1950"/>
              </a:lnSpc>
            </a:pPr>
            <a:r>
              <a:rPr sz="1500" dirty="0">
                <a:solidFill>
                  <a:srgbClr val="193966"/>
                </a:solidFill>
                <a:latin typeface="Gotham-Book"/>
                <a:cs typeface="Gotham-Book"/>
              </a:rPr>
              <a:t>NJ </a:t>
            </a:r>
            <a:r>
              <a:rPr sz="1500" spc="-20" dirty="0">
                <a:solidFill>
                  <a:srgbClr val="193966"/>
                </a:solidFill>
                <a:latin typeface="Gotham-Book"/>
                <a:cs typeface="Gotham-Book"/>
              </a:rPr>
              <a:t>Alternative  </a:t>
            </a:r>
            <a:r>
              <a:rPr sz="1500" spc="-5" dirty="0">
                <a:solidFill>
                  <a:srgbClr val="193966"/>
                </a:solidFill>
                <a:latin typeface="Gotham-Book"/>
                <a:cs typeface="Gotham-Book"/>
              </a:rPr>
              <a:t>or</a:t>
            </a:r>
            <a:r>
              <a:rPr sz="1500" spc="-70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1500" spc="-5" dirty="0">
                <a:solidFill>
                  <a:srgbClr val="193966"/>
                </a:solidFill>
                <a:latin typeface="Gotham-Book"/>
                <a:cs typeface="Gotham-Book"/>
              </a:rPr>
              <a:t>NJDreamers</a:t>
            </a:r>
            <a:endParaRPr sz="1500">
              <a:latin typeface="Gotham-Book"/>
              <a:cs typeface="Gotham-Boo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student doing homework in the gateway building overlooking OCC campus"/>
          <p:cNvSpPr/>
          <p:nvPr/>
        </p:nvSpPr>
        <p:spPr>
          <a:xfrm>
            <a:off x="0" y="0"/>
            <a:ext cx="16256000" cy="1219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10937" y="2042972"/>
            <a:ext cx="6634480" cy="7736205"/>
            <a:chOff x="4810937" y="2042972"/>
            <a:chExt cx="6634480" cy="7736205"/>
          </a:xfrm>
        </p:grpSpPr>
        <p:sp>
          <p:nvSpPr>
            <p:cNvPr id="4" name="object 4"/>
            <p:cNvSpPr/>
            <p:nvPr/>
          </p:nvSpPr>
          <p:spPr>
            <a:xfrm>
              <a:off x="4997513" y="2218550"/>
              <a:ext cx="6261100" cy="7385050"/>
            </a:xfrm>
            <a:custGeom>
              <a:avLst/>
              <a:gdLst/>
              <a:ahLst/>
              <a:cxnLst/>
              <a:rect l="l" t="t" r="r" b="b"/>
              <a:pathLst>
                <a:path w="6261100" h="7385050">
                  <a:moveTo>
                    <a:pt x="6260973" y="0"/>
                  </a:moveTo>
                  <a:lnTo>
                    <a:pt x="0" y="0"/>
                  </a:lnTo>
                  <a:lnTo>
                    <a:pt x="0" y="7384859"/>
                  </a:lnTo>
                  <a:lnTo>
                    <a:pt x="6260973" y="7384859"/>
                  </a:lnTo>
                  <a:lnTo>
                    <a:pt x="62609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23637" y="2055672"/>
              <a:ext cx="6609080" cy="7710805"/>
            </a:xfrm>
            <a:custGeom>
              <a:avLst/>
              <a:gdLst/>
              <a:ahLst/>
              <a:cxnLst/>
              <a:rect l="l" t="t" r="r" b="b"/>
              <a:pathLst>
                <a:path w="6609080" h="7710805">
                  <a:moveTo>
                    <a:pt x="0" y="7710627"/>
                  </a:moveTo>
                  <a:lnTo>
                    <a:pt x="6608737" y="7710627"/>
                  </a:lnTo>
                  <a:lnTo>
                    <a:pt x="6608737" y="0"/>
                  </a:lnTo>
                  <a:lnTo>
                    <a:pt x="0" y="0"/>
                  </a:lnTo>
                  <a:lnTo>
                    <a:pt x="0" y="771062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9204312"/>
            <a:ext cx="16256000" cy="2988310"/>
            <a:chOff x="0" y="9204312"/>
            <a:chExt cx="16256000" cy="2988310"/>
          </a:xfrm>
        </p:grpSpPr>
        <p:sp>
          <p:nvSpPr>
            <p:cNvPr id="7" name="object 7"/>
            <p:cNvSpPr/>
            <p:nvPr/>
          </p:nvSpPr>
          <p:spPr>
            <a:xfrm>
              <a:off x="0" y="9204312"/>
              <a:ext cx="16256000" cy="2988310"/>
            </a:xfrm>
            <a:custGeom>
              <a:avLst/>
              <a:gdLst/>
              <a:ahLst/>
              <a:cxnLst/>
              <a:rect l="l" t="t" r="r" b="b"/>
              <a:pathLst>
                <a:path w="16256000" h="2988309">
                  <a:moveTo>
                    <a:pt x="16255988" y="161925"/>
                  </a:moveTo>
                  <a:lnTo>
                    <a:pt x="13115798" y="2987687"/>
                  </a:lnTo>
                  <a:lnTo>
                    <a:pt x="16255988" y="2987687"/>
                  </a:lnTo>
                  <a:lnTo>
                    <a:pt x="16255988" y="161925"/>
                  </a:lnTo>
                  <a:close/>
                </a:path>
                <a:path w="16256000" h="2988309">
                  <a:moveTo>
                    <a:pt x="16255988" y="0"/>
                  </a:moveTo>
                  <a:lnTo>
                    <a:pt x="13646442" y="2340152"/>
                  </a:lnTo>
                  <a:lnTo>
                    <a:pt x="0" y="2340152"/>
                  </a:lnTo>
                  <a:lnTo>
                    <a:pt x="0" y="2987687"/>
                  </a:lnTo>
                  <a:lnTo>
                    <a:pt x="12924371" y="2987687"/>
                  </a:lnTo>
                  <a:lnTo>
                    <a:pt x="12951359" y="2987687"/>
                  </a:lnTo>
                  <a:lnTo>
                    <a:pt x="12991173" y="2987687"/>
                  </a:lnTo>
                  <a:lnTo>
                    <a:pt x="16255988" y="55295"/>
                  </a:lnTo>
                  <a:lnTo>
                    <a:pt x="16255988" y="0"/>
                  </a:lnTo>
                  <a:close/>
                </a:path>
              </a:pathLst>
            </a:custGeom>
            <a:solidFill>
              <a:srgbClr val="193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632716" y="11554560"/>
              <a:ext cx="255904" cy="249554"/>
            </a:xfrm>
            <a:custGeom>
              <a:avLst/>
              <a:gdLst/>
              <a:ahLst/>
              <a:cxnLst/>
              <a:rect l="l" t="t" r="r" b="b"/>
              <a:pathLst>
                <a:path w="255905" h="249554">
                  <a:moveTo>
                    <a:pt x="128257" y="0"/>
                  </a:moveTo>
                  <a:lnTo>
                    <a:pt x="76884" y="9828"/>
                  </a:lnTo>
                  <a:lnTo>
                    <a:pt x="36277" y="36583"/>
                  </a:lnTo>
                  <a:lnTo>
                    <a:pt x="9596" y="76172"/>
                  </a:lnTo>
                  <a:lnTo>
                    <a:pt x="0" y="124498"/>
                  </a:lnTo>
                  <a:lnTo>
                    <a:pt x="0" y="125183"/>
                  </a:lnTo>
                  <a:lnTo>
                    <a:pt x="9486" y="173391"/>
                  </a:lnTo>
                  <a:lnTo>
                    <a:pt x="35928" y="212731"/>
                  </a:lnTo>
                  <a:lnTo>
                    <a:pt x="76295" y="239241"/>
                  </a:lnTo>
                  <a:lnTo>
                    <a:pt x="127558" y="248958"/>
                  </a:lnTo>
                  <a:lnTo>
                    <a:pt x="178938" y="239132"/>
                  </a:lnTo>
                  <a:lnTo>
                    <a:pt x="219549" y="212383"/>
                  </a:lnTo>
                  <a:lnTo>
                    <a:pt x="227813" y="200126"/>
                  </a:lnTo>
                  <a:lnTo>
                    <a:pt x="128257" y="200126"/>
                  </a:lnTo>
                  <a:lnTo>
                    <a:pt x="98882" y="194110"/>
                  </a:lnTo>
                  <a:lnTo>
                    <a:pt x="75826" y="177780"/>
                  </a:lnTo>
                  <a:lnTo>
                    <a:pt x="60764" y="153717"/>
                  </a:lnTo>
                  <a:lnTo>
                    <a:pt x="55498" y="125183"/>
                  </a:lnTo>
                  <a:lnTo>
                    <a:pt x="55372" y="123812"/>
                  </a:lnTo>
                  <a:lnTo>
                    <a:pt x="60657" y="94678"/>
                  </a:lnTo>
                  <a:lnTo>
                    <a:pt x="75482" y="70839"/>
                  </a:lnTo>
                  <a:lnTo>
                    <a:pt x="98298" y="54741"/>
                  </a:lnTo>
                  <a:lnTo>
                    <a:pt x="127558" y="48831"/>
                  </a:lnTo>
                  <a:lnTo>
                    <a:pt x="228351" y="48831"/>
                  </a:lnTo>
                  <a:lnTo>
                    <a:pt x="219894" y="36245"/>
                  </a:lnTo>
                  <a:lnTo>
                    <a:pt x="179522" y="9723"/>
                  </a:lnTo>
                  <a:lnTo>
                    <a:pt x="128257" y="0"/>
                  </a:lnTo>
                  <a:close/>
                </a:path>
                <a:path w="255905" h="249554">
                  <a:moveTo>
                    <a:pt x="228351" y="48831"/>
                  </a:moveTo>
                  <a:lnTo>
                    <a:pt x="127558" y="48831"/>
                  </a:lnTo>
                  <a:lnTo>
                    <a:pt x="156947" y="54850"/>
                  </a:lnTo>
                  <a:lnTo>
                    <a:pt x="180011" y="71186"/>
                  </a:lnTo>
                  <a:lnTo>
                    <a:pt x="195076" y="95262"/>
                  </a:lnTo>
                  <a:lnTo>
                    <a:pt x="200342" y="123812"/>
                  </a:lnTo>
                  <a:lnTo>
                    <a:pt x="200469" y="125183"/>
                  </a:lnTo>
                  <a:lnTo>
                    <a:pt x="195183" y="154295"/>
                  </a:lnTo>
                  <a:lnTo>
                    <a:pt x="180355" y="178123"/>
                  </a:lnTo>
                  <a:lnTo>
                    <a:pt x="157531" y="194217"/>
                  </a:lnTo>
                  <a:lnTo>
                    <a:pt x="128257" y="200126"/>
                  </a:lnTo>
                  <a:lnTo>
                    <a:pt x="227813" y="200126"/>
                  </a:lnTo>
                  <a:lnTo>
                    <a:pt x="246232" y="172807"/>
                  </a:lnTo>
                  <a:lnTo>
                    <a:pt x="255828" y="124498"/>
                  </a:lnTo>
                  <a:lnTo>
                    <a:pt x="255828" y="123812"/>
                  </a:lnTo>
                  <a:lnTo>
                    <a:pt x="246339" y="75598"/>
                  </a:lnTo>
                  <a:lnTo>
                    <a:pt x="228351" y="488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 descr="letter c"/>
            <p:cNvSpPr/>
            <p:nvPr/>
          </p:nvSpPr>
          <p:spPr>
            <a:xfrm>
              <a:off x="14938751" y="11554560"/>
              <a:ext cx="222148" cy="24895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30692" y="11556974"/>
              <a:ext cx="499745" cy="243204"/>
            </a:xfrm>
            <a:custGeom>
              <a:avLst/>
              <a:gdLst/>
              <a:ahLst/>
              <a:cxnLst/>
              <a:rect l="l" t="t" r="r" b="b"/>
              <a:pathLst>
                <a:path w="499744" h="243204">
                  <a:moveTo>
                    <a:pt x="183311" y="194779"/>
                  </a:moveTo>
                  <a:lnTo>
                    <a:pt x="52616" y="194779"/>
                  </a:lnTo>
                  <a:lnTo>
                    <a:pt x="52616" y="145249"/>
                  </a:lnTo>
                  <a:lnTo>
                    <a:pt x="166116" y="145249"/>
                  </a:lnTo>
                  <a:lnTo>
                    <a:pt x="166116" y="98259"/>
                  </a:lnTo>
                  <a:lnTo>
                    <a:pt x="52616" y="98259"/>
                  </a:lnTo>
                  <a:lnTo>
                    <a:pt x="52616" y="48729"/>
                  </a:lnTo>
                  <a:lnTo>
                    <a:pt x="181571" y="48729"/>
                  </a:lnTo>
                  <a:lnTo>
                    <a:pt x="181571" y="1739"/>
                  </a:lnTo>
                  <a:lnTo>
                    <a:pt x="0" y="1739"/>
                  </a:lnTo>
                  <a:lnTo>
                    <a:pt x="0" y="48729"/>
                  </a:lnTo>
                  <a:lnTo>
                    <a:pt x="0" y="98259"/>
                  </a:lnTo>
                  <a:lnTo>
                    <a:pt x="0" y="145249"/>
                  </a:lnTo>
                  <a:lnTo>
                    <a:pt x="0" y="194779"/>
                  </a:lnTo>
                  <a:lnTo>
                    <a:pt x="0" y="243039"/>
                  </a:lnTo>
                  <a:lnTo>
                    <a:pt x="183311" y="243039"/>
                  </a:lnTo>
                  <a:lnTo>
                    <a:pt x="183311" y="194779"/>
                  </a:lnTo>
                  <a:close/>
                </a:path>
                <a:path w="499744" h="243204">
                  <a:moveTo>
                    <a:pt x="499313" y="242443"/>
                  </a:moveTo>
                  <a:lnTo>
                    <a:pt x="476338" y="188455"/>
                  </a:lnTo>
                  <a:lnTo>
                    <a:pt x="456438" y="141706"/>
                  </a:lnTo>
                  <a:lnTo>
                    <a:pt x="423214" y="63627"/>
                  </a:lnTo>
                  <a:lnTo>
                    <a:pt x="403047" y="16217"/>
                  </a:lnTo>
                  <a:lnTo>
                    <a:pt x="403047" y="141706"/>
                  </a:lnTo>
                  <a:lnTo>
                    <a:pt x="339064" y="141706"/>
                  </a:lnTo>
                  <a:lnTo>
                    <a:pt x="371068" y="63627"/>
                  </a:lnTo>
                  <a:lnTo>
                    <a:pt x="403047" y="141706"/>
                  </a:lnTo>
                  <a:lnTo>
                    <a:pt x="403047" y="16217"/>
                  </a:lnTo>
                  <a:lnTo>
                    <a:pt x="396151" y="0"/>
                  </a:lnTo>
                  <a:lnTo>
                    <a:pt x="347319" y="0"/>
                  </a:lnTo>
                  <a:lnTo>
                    <a:pt x="244157" y="242443"/>
                  </a:lnTo>
                  <a:lnTo>
                    <a:pt x="298145" y="242443"/>
                  </a:lnTo>
                  <a:lnTo>
                    <a:pt x="320154" y="188455"/>
                  </a:lnTo>
                  <a:lnTo>
                    <a:pt x="421944" y="188455"/>
                  </a:lnTo>
                  <a:lnTo>
                    <a:pt x="443953" y="242443"/>
                  </a:lnTo>
                  <a:lnTo>
                    <a:pt x="499313" y="2424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 descr="letter n"/>
            <p:cNvSpPr/>
            <p:nvPr/>
          </p:nvSpPr>
          <p:spPr>
            <a:xfrm>
              <a:off x="15780898" y="11558712"/>
              <a:ext cx="213880" cy="2407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 descr="letter c"/>
            <p:cNvSpPr/>
            <p:nvPr/>
          </p:nvSpPr>
          <p:spPr>
            <a:xfrm>
              <a:off x="14666983" y="11878566"/>
              <a:ext cx="75057" cy="841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 descr="letter o"/>
            <p:cNvSpPr/>
            <p:nvPr/>
          </p:nvSpPr>
          <p:spPr>
            <a:xfrm>
              <a:off x="14771349" y="11878566"/>
              <a:ext cx="86448" cy="841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 descr="letter u"/>
            <p:cNvSpPr/>
            <p:nvPr/>
          </p:nvSpPr>
          <p:spPr>
            <a:xfrm>
              <a:off x="14884066" y="11879963"/>
              <a:ext cx="70891" cy="826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 descr="letter n"/>
            <p:cNvSpPr/>
            <p:nvPr/>
          </p:nvSpPr>
          <p:spPr>
            <a:xfrm>
              <a:off x="14991805" y="11879958"/>
              <a:ext cx="72288" cy="8134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 descr="letter t"/>
            <p:cNvSpPr/>
            <p:nvPr/>
          </p:nvSpPr>
          <p:spPr>
            <a:xfrm>
              <a:off x="15096394" y="11879959"/>
              <a:ext cx="67411" cy="813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 descr="letter y"/>
            <p:cNvSpPr/>
            <p:nvPr/>
          </p:nvSpPr>
          <p:spPr>
            <a:xfrm>
              <a:off x="15187734" y="11879959"/>
              <a:ext cx="80429" cy="813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 descr="letter c"/>
            <p:cNvSpPr/>
            <p:nvPr/>
          </p:nvSpPr>
          <p:spPr>
            <a:xfrm>
              <a:off x="15338494" y="11878566"/>
              <a:ext cx="75095" cy="8413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 descr="letter o"/>
            <p:cNvSpPr/>
            <p:nvPr/>
          </p:nvSpPr>
          <p:spPr>
            <a:xfrm>
              <a:off x="15440524" y="11878566"/>
              <a:ext cx="86486" cy="8413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554529" y="11879961"/>
              <a:ext cx="241300" cy="81915"/>
            </a:xfrm>
            <a:custGeom>
              <a:avLst/>
              <a:gdLst/>
              <a:ahLst/>
              <a:cxnLst/>
              <a:rect l="l" t="t" r="r" b="b"/>
              <a:pathLst>
                <a:path w="241300" h="81915">
                  <a:moveTo>
                    <a:pt x="58470" y="65087"/>
                  </a:moveTo>
                  <a:lnTo>
                    <a:pt x="17907" y="65087"/>
                  </a:lnTo>
                  <a:lnTo>
                    <a:pt x="17907" y="0"/>
                  </a:lnTo>
                  <a:lnTo>
                    <a:pt x="0" y="0"/>
                  </a:lnTo>
                  <a:lnTo>
                    <a:pt x="0" y="81343"/>
                  </a:lnTo>
                  <a:lnTo>
                    <a:pt x="58470" y="81343"/>
                  </a:lnTo>
                  <a:lnTo>
                    <a:pt x="58470" y="65087"/>
                  </a:lnTo>
                  <a:close/>
                </a:path>
                <a:path w="241300" h="81915">
                  <a:moveTo>
                    <a:pt x="148983" y="65087"/>
                  </a:moveTo>
                  <a:lnTo>
                    <a:pt x="108445" y="65087"/>
                  </a:lnTo>
                  <a:lnTo>
                    <a:pt x="108445" y="0"/>
                  </a:lnTo>
                  <a:lnTo>
                    <a:pt x="90538" y="0"/>
                  </a:lnTo>
                  <a:lnTo>
                    <a:pt x="90538" y="81343"/>
                  </a:lnTo>
                  <a:lnTo>
                    <a:pt x="148983" y="81343"/>
                  </a:lnTo>
                  <a:lnTo>
                    <a:pt x="148983" y="65087"/>
                  </a:lnTo>
                  <a:close/>
                </a:path>
                <a:path w="241300" h="81915">
                  <a:moveTo>
                    <a:pt x="240690" y="65443"/>
                  </a:moveTo>
                  <a:lnTo>
                    <a:pt x="196519" y="65443"/>
                  </a:lnTo>
                  <a:lnTo>
                    <a:pt x="196519" y="48348"/>
                  </a:lnTo>
                  <a:lnTo>
                    <a:pt x="234873" y="48348"/>
                  </a:lnTo>
                  <a:lnTo>
                    <a:pt x="234873" y="32410"/>
                  </a:lnTo>
                  <a:lnTo>
                    <a:pt x="196519" y="32410"/>
                  </a:lnTo>
                  <a:lnTo>
                    <a:pt x="196519" y="15913"/>
                  </a:lnTo>
                  <a:lnTo>
                    <a:pt x="240106" y="15913"/>
                  </a:lnTo>
                  <a:lnTo>
                    <a:pt x="240106" y="0"/>
                  </a:lnTo>
                  <a:lnTo>
                    <a:pt x="178727" y="0"/>
                  </a:lnTo>
                  <a:lnTo>
                    <a:pt x="178727" y="81343"/>
                  </a:lnTo>
                  <a:lnTo>
                    <a:pt x="240690" y="81343"/>
                  </a:lnTo>
                  <a:lnTo>
                    <a:pt x="240690" y="654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 descr="letter g"/>
            <p:cNvSpPr/>
            <p:nvPr/>
          </p:nvSpPr>
          <p:spPr>
            <a:xfrm>
              <a:off x="15821494" y="11878566"/>
              <a:ext cx="77495" cy="8413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99300" y="10099510"/>
              <a:ext cx="8897620" cy="1887855"/>
            </a:xfrm>
            <a:custGeom>
              <a:avLst/>
              <a:gdLst/>
              <a:ahLst/>
              <a:cxnLst/>
              <a:rect l="l" t="t" r="r" b="b"/>
              <a:pathLst>
                <a:path w="8897619" h="1887854">
                  <a:moveTo>
                    <a:pt x="279400" y="1747735"/>
                  </a:moveTo>
                  <a:lnTo>
                    <a:pt x="272275" y="1703590"/>
                  </a:lnTo>
                  <a:lnTo>
                    <a:pt x="252437" y="1665236"/>
                  </a:lnTo>
                  <a:lnTo>
                    <a:pt x="222199" y="1634998"/>
                  </a:lnTo>
                  <a:lnTo>
                    <a:pt x="183845" y="1615160"/>
                  </a:lnTo>
                  <a:lnTo>
                    <a:pt x="139700" y="1608035"/>
                  </a:lnTo>
                  <a:lnTo>
                    <a:pt x="95542" y="1615160"/>
                  </a:lnTo>
                  <a:lnTo>
                    <a:pt x="57188" y="1634998"/>
                  </a:lnTo>
                  <a:lnTo>
                    <a:pt x="26949" y="1665236"/>
                  </a:lnTo>
                  <a:lnTo>
                    <a:pt x="7112" y="1703590"/>
                  </a:lnTo>
                  <a:lnTo>
                    <a:pt x="0" y="1747735"/>
                  </a:lnTo>
                  <a:lnTo>
                    <a:pt x="7112" y="1791893"/>
                  </a:lnTo>
                  <a:lnTo>
                    <a:pt x="26949" y="1830247"/>
                  </a:lnTo>
                  <a:lnTo>
                    <a:pt x="57188" y="1860486"/>
                  </a:lnTo>
                  <a:lnTo>
                    <a:pt x="95542" y="1880323"/>
                  </a:lnTo>
                  <a:lnTo>
                    <a:pt x="139700" y="1887435"/>
                  </a:lnTo>
                  <a:lnTo>
                    <a:pt x="183845" y="1880323"/>
                  </a:lnTo>
                  <a:lnTo>
                    <a:pt x="222199" y="1860486"/>
                  </a:lnTo>
                  <a:lnTo>
                    <a:pt x="252437" y="1830247"/>
                  </a:lnTo>
                  <a:lnTo>
                    <a:pt x="272275" y="1791893"/>
                  </a:lnTo>
                  <a:lnTo>
                    <a:pt x="279400" y="1747735"/>
                  </a:lnTo>
                  <a:close/>
                </a:path>
                <a:path w="8897619" h="1887854">
                  <a:moveTo>
                    <a:pt x="8322297" y="1351991"/>
                  </a:moveTo>
                  <a:lnTo>
                    <a:pt x="8230844" y="743902"/>
                  </a:lnTo>
                  <a:lnTo>
                    <a:pt x="8183613" y="438785"/>
                  </a:lnTo>
                  <a:lnTo>
                    <a:pt x="8157248" y="273113"/>
                  </a:lnTo>
                  <a:lnTo>
                    <a:pt x="8141513" y="177241"/>
                  </a:lnTo>
                  <a:lnTo>
                    <a:pt x="8127860" y="97129"/>
                  </a:lnTo>
                  <a:lnTo>
                    <a:pt x="8116760" y="36309"/>
                  </a:lnTo>
                  <a:lnTo>
                    <a:pt x="8112328" y="14249"/>
                  </a:lnTo>
                  <a:lnTo>
                    <a:pt x="8110144" y="3898"/>
                  </a:lnTo>
                  <a:lnTo>
                    <a:pt x="8109191" y="0"/>
                  </a:lnTo>
                  <a:lnTo>
                    <a:pt x="8109699" y="4991"/>
                  </a:lnTo>
                  <a:lnTo>
                    <a:pt x="8110334" y="14249"/>
                  </a:lnTo>
                  <a:lnTo>
                    <a:pt x="8112112" y="45466"/>
                  </a:lnTo>
                  <a:lnTo>
                    <a:pt x="8112925" y="67056"/>
                  </a:lnTo>
                  <a:lnTo>
                    <a:pt x="8113509" y="92316"/>
                  </a:lnTo>
                  <a:lnTo>
                    <a:pt x="8113738" y="121018"/>
                  </a:lnTo>
                  <a:lnTo>
                    <a:pt x="8113471" y="152908"/>
                  </a:lnTo>
                  <a:lnTo>
                    <a:pt x="8110956" y="225323"/>
                  </a:lnTo>
                  <a:lnTo>
                    <a:pt x="8108429" y="265366"/>
                  </a:lnTo>
                  <a:lnTo>
                    <a:pt x="8104886" y="307657"/>
                  </a:lnTo>
                  <a:lnTo>
                    <a:pt x="8100200" y="351955"/>
                  </a:lnTo>
                  <a:lnTo>
                    <a:pt x="8094231" y="398030"/>
                  </a:lnTo>
                  <a:lnTo>
                    <a:pt x="8086852" y="445617"/>
                  </a:lnTo>
                  <a:lnTo>
                    <a:pt x="8077924" y="494499"/>
                  </a:lnTo>
                  <a:lnTo>
                    <a:pt x="8067319" y="544449"/>
                  </a:lnTo>
                  <a:lnTo>
                    <a:pt x="8054899" y="595198"/>
                  </a:lnTo>
                  <a:lnTo>
                    <a:pt x="8040548" y="646531"/>
                  </a:lnTo>
                  <a:lnTo>
                    <a:pt x="8024127" y="698207"/>
                  </a:lnTo>
                  <a:lnTo>
                    <a:pt x="8005483" y="749973"/>
                  </a:lnTo>
                  <a:lnTo>
                    <a:pt x="7984528" y="801624"/>
                  </a:lnTo>
                  <a:lnTo>
                    <a:pt x="7961084" y="852881"/>
                  </a:lnTo>
                  <a:lnTo>
                    <a:pt x="7935049" y="903541"/>
                  </a:lnTo>
                  <a:lnTo>
                    <a:pt x="7906283" y="953338"/>
                  </a:lnTo>
                  <a:lnTo>
                    <a:pt x="7874648" y="1002055"/>
                  </a:lnTo>
                  <a:lnTo>
                    <a:pt x="7840027" y="1049451"/>
                  </a:lnTo>
                  <a:lnTo>
                    <a:pt x="7802270" y="1095286"/>
                  </a:lnTo>
                  <a:lnTo>
                    <a:pt x="7761249" y="1139317"/>
                  </a:lnTo>
                  <a:lnTo>
                    <a:pt x="7716837" y="1181303"/>
                  </a:lnTo>
                  <a:lnTo>
                    <a:pt x="7668908" y="1221016"/>
                  </a:lnTo>
                  <a:lnTo>
                    <a:pt x="7617320" y="1258214"/>
                  </a:lnTo>
                  <a:lnTo>
                    <a:pt x="7853172" y="1309306"/>
                  </a:lnTo>
                  <a:lnTo>
                    <a:pt x="7990941" y="1336484"/>
                  </a:lnTo>
                  <a:lnTo>
                    <a:pt x="8083893" y="1348879"/>
                  </a:lnTo>
                  <a:lnTo>
                    <a:pt x="8185251" y="1355610"/>
                  </a:lnTo>
                  <a:lnTo>
                    <a:pt x="8264423" y="1358303"/>
                  </a:lnTo>
                  <a:lnTo>
                    <a:pt x="8305114" y="1356690"/>
                  </a:lnTo>
                  <a:lnTo>
                    <a:pt x="8320138" y="1353642"/>
                  </a:lnTo>
                  <a:lnTo>
                    <a:pt x="8322297" y="1351991"/>
                  </a:lnTo>
                  <a:close/>
                </a:path>
                <a:path w="8897619" h="1887854">
                  <a:moveTo>
                    <a:pt x="8567585" y="1328547"/>
                  </a:moveTo>
                  <a:lnTo>
                    <a:pt x="8537435" y="1082992"/>
                  </a:lnTo>
                  <a:lnTo>
                    <a:pt x="8490102" y="581456"/>
                  </a:lnTo>
                  <a:lnTo>
                    <a:pt x="8465045" y="338797"/>
                  </a:lnTo>
                  <a:lnTo>
                    <a:pt x="8453933" y="287108"/>
                  </a:lnTo>
                  <a:lnTo>
                    <a:pt x="8448421" y="358444"/>
                  </a:lnTo>
                  <a:lnTo>
                    <a:pt x="8406981" y="536702"/>
                  </a:lnTo>
                  <a:lnTo>
                    <a:pt x="8340661" y="655751"/>
                  </a:lnTo>
                  <a:lnTo>
                    <a:pt x="8279130" y="722274"/>
                  </a:lnTo>
                  <a:lnTo>
                    <a:pt x="8252028" y="742962"/>
                  </a:lnTo>
                  <a:lnTo>
                    <a:pt x="8335721" y="1298282"/>
                  </a:lnTo>
                  <a:lnTo>
                    <a:pt x="8390522" y="1310259"/>
                  </a:lnTo>
                  <a:lnTo>
                    <a:pt x="8442858" y="1319999"/>
                  </a:lnTo>
                  <a:lnTo>
                    <a:pt x="8490966" y="1326756"/>
                  </a:lnTo>
                  <a:lnTo>
                    <a:pt x="8533117" y="1329855"/>
                  </a:lnTo>
                  <a:lnTo>
                    <a:pt x="8567585" y="1328547"/>
                  </a:lnTo>
                  <a:close/>
                </a:path>
                <a:path w="8897619" h="1887854">
                  <a:moveTo>
                    <a:pt x="8832990" y="1284249"/>
                  </a:moveTo>
                  <a:lnTo>
                    <a:pt x="8831097" y="1261872"/>
                  </a:lnTo>
                  <a:lnTo>
                    <a:pt x="8771217" y="797267"/>
                  </a:lnTo>
                  <a:lnTo>
                    <a:pt x="8747227" y="533336"/>
                  </a:lnTo>
                  <a:lnTo>
                    <a:pt x="8734095" y="765670"/>
                  </a:lnTo>
                  <a:lnTo>
                    <a:pt x="8709723" y="899401"/>
                  </a:lnTo>
                  <a:lnTo>
                    <a:pt x="8656091" y="985151"/>
                  </a:lnTo>
                  <a:lnTo>
                    <a:pt x="8555215" y="1073581"/>
                  </a:lnTo>
                  <a:lnTo>
                    <a:pt x="8579117" y="1249807"/>
                  </a:lnTo>
                  <a:lnTo>
                    <a:pt x="8634527" y="1261897"/>
                  </a:lnTo>
                  <a:lnTo>
                    <a:pt x="8693036" y="1273035"/>
                  </a:lnTo>
                  <a:lnTo>
                    <a:pt x="8749233" y="1281557"/>
                  </a:lnTo>
                  <a:lnTo>
                    <a:pt x="8797696" y="1285836"/>
                  </a:lnTo>
                  <a:lnTo>
                    <a:pt x="8832990" y="1284249"/>
                  </a:lnTo>
                  <a:close/>
                </a:path>
                <a:path w="8897619" h="1887854">
                  <a:moveTo>
                    <a:pt x="8897429" y="1845894"/>
                  </a:moveTo>
                  <a:lnTo>
                    <a:pt x="8853246" y="1845894"/>
                  </a:lnTo>
                  <a:lnTo>
                    <a:pt x="8853246" y="1828800"/>
                  </a:lnTo>
                  <a:lnTo>
                    <a:pt x="8891613" y="1828800"/>
                  </a:lnTo>
                  <a:lnTo>
                    <a:pt x="8891613" y="1812861"/>
                  </a:lnTo>
                  <a:lnTo>
                    <a:pt x="8853246" y="1812861"/>
                  </a:lnTo>
                  <a:lnTo>
                    <a:pt x="8853246" y="1796364"/>
                  </a:lnTo>
                  <a:lnTo>
                    <a:pt x="8896845" y="1796364"/>
                  </a:lnTo>
                  <a:lnTo>
                    <a:pt x="8896845" y="1780451"/>
                  </a:lnTo>
                  <a:lnTo>
                    <a:pt x="8835492" y="1780451"/>
                  </a:lnTo>
                  <a:lnTo>
                    <a:pt x="8835492" y="1861794"/>
                  </a:lnTo>
                  <a:lnTo>
                    <a:pt x="8897429" y="1861794"/>
                  </a:lnTo>
                  <a:lnTo>
                    <a:pt x="8897429" y="18458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99300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52564" y="221974"/>
                  </a:lnTo>
                  <a:lnTo>
                    <a:pt x="121518" y="221974"/>
                  </a:lnTo>
                  <a:lnTo>
                    <a:pt x="121518" y="147806"/>
                  </a:lnTo>
                  <a:lnTo>
                    <a:pt x="106850" y="147806"/>
                  </a:lnTo>
                  <a:lnTo>
                    <a:pt x="106850" y="121593"/>
                  </a:lnTo>
                  <a:lnTo>
                    <a:pt x="121518" y="121593"/>
                  </a:lnTo>
                  <a:lnTo>
                    <a:pt x="121518" y="104639"/>
                  </a:lnTo>
                  <a:lnTo>
                    <a:pt x="122813" y="94660"/>
                  </a:lnTo>
                  <a:lnTo>
                    <a:pt x="127564" y="84533"/>
                  </a:lnTo>
                  <a:lnTo>
                    <a:pt x="137067" y="76680"/>
                  </a:lnTo>
                  <a:lnTo>
                    <a:pt x="152621" y="73524"/>
                  </a:lnTo>
                  <a:lnTo>
                    <a:pt x="260889" y="7352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260889" y="73524"/>
                  </a:moveTo>
                  <a:lnTo>
                    <a:pt x="152621" y="73524"/>
                  </a:lnTo>
                  <a:lnTo>
                    <a:pt x="175455" y="73600"/>
                  </a:lnTo>
                  <a:lnTo>
                    <a:pt x="175455" y="99051"/>
                  </a:lnTo>
                  <a:lnTo>
                    <a:pt x="156177" y="99051"/>
                  </a:lnTo>
                  <a:lnTo>
                    <a:pt x="152341" y="100397"/>
                  </a:lnTo>
                  <a:lnTo>
                    <a:pt x="152341" y="121593"/>
                  </a:lnTo>
                  <a:lnTo>
                    <a:pt x="175849" y="121593"/>
                  </a:lnTo>
                  <a:lnTo>
                    <a:pt x="173144" y="147806"/>
                  </a:lnTo>
                  <a:lnTo>
                    <a:pt x="152341" y="147806"/>
                  </a:lnTo>
                  <a:lnTo>
                    <a:pt x="152341" y="221974"/>
                  </a:lnTo>
                  <a:lnTo>
                    <a:pt x="252564" y="22197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60889" y="73524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435084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435088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59751" y="208076"/>
                  </a:lnTo>
                  <a:lnTo>
                    <a:pt x="112859" y="208076"/>
                  </a:lnTo>
                  <a:lnTo>
                    <a:pt x="100199" y="207154"/>
                  </a:lnTo>
                  <a:lnTo>
                    <a:pt x="88115" y="204476"/>
                  </a:lnTo>
                  <a:lnTo>
                    <a:pt x="76728" y="200179"/>
                  </a:lnTo>
                  <a:lnTo>
                    <a:pt x="66161" y="194398"/>
                  </a:lnTo>
                  <a:lnTo>
                    <a:pt x="78231" y="194398"/>
                  </a:lnTo>
                  <a:lnTo>
                    <a:pt x="83898" y="193919"/>
                  </a:lnTo>
                  <a:lnTo>
                    <a:pt x="93788" y="191358"/>
                  </a:lnTo>
                  <a:lnTo>
                    <a:pt x="102952" y="187266"/>
                  </a:lnTo>
                  <a:lnTo>
                    <a:pt x="111246" y="181787"/>
                  </a:lnTo>
                  <a:lnTo>
                    <a:pt x="101726" y="180076"/>
                  </a:lnTo>
                  <a:lnTo>
                    <a:pt x="93480" y="175652"/>
                  </a:lnTo>
                  <a:lnTo>
                    <a:pt x="87009" y="169005"/>
                  </a:lnTo>
                  <a:lnTo>
                    <a:pt x="82811" y="160629"/>
                  </a:lnTo>
                  <a:lnTo>
                    <a:pt x="94624" y="160629"/>
                  </a:lnTo>
                  <a:lnTo>
                    <a:pt x="96552" y="160108"/>
                  </a:lnTo>
                  <a:lnTo>
                    <a:pt x="86864" y="156332"/>
                  </a:lnTo>
                  <a:lnTo>
                    <a:pt x="79121" y="149655"/>
                  </a:lnTo>
                  <a:lnTo>
                    <a:pt x="73989" y="140736"/>
                  </a:lnTo>
                  <a:lnTo>
                    <a:pt x="72130" y="130238"/>
                  </a:lnTo>
                  <a:lnTo>
                    <a:pt x="72130" y="129857"/>
                  </a:lnTo>
                  <a:lnTo>
                    <a:pt x="81488" y="129857"/>
                  </a:lnTo>
                  <a:lnTo>
                    <a:pt x="80360" y="128888"/>
                  </a:lnTo>
                  <a:lnTo>
                    <a:pt x="76085" y="122907"/>
                  </a:lnTo>
                  <a:lnTo>
                    <a:pt x="73340" y="115968"/>
                  </a:lnTo>
                  <a:lnTo>
                    <a:pt x="72371" y="108318"/>
                  </a:lnTo>
                  <a:lnTo>
                    <a:pt x="72371" y="102743"/>
                  </a:lnTo>
                  <a:lnTo>
                    <a:pt x="73883" y="97510"/>
                  </a:lnTo>
                  <a:lnTo>
                    <a:pt x="76499" y="93002"/>
                  </a:lnTo>
                  <a:lnTo>
                    <a:pt x="152376" y="93002"/>
                  </a:lnTo>
                  <a:lnTo>
                    <a:pt x="157095" y="89820"/>
                  </a:lnTo>
                  <a:lnTo>
                    <a:pt x="168955" y="87426"/>
                  </a:lnTo>
                  <a:lnTo>
                    <a:pt x="268079" y="87426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273272" y="101714"/>
                  </a:moveTo>
                  <a:lnTo>
                    <a:pt x="214611" y="101714"/>
                  </a:lnTo>
                  <a:lnTo>
                    <a:pt x="210535" y="107810"/>
                  </a:lnTo>
                  <a:lnTo>
                    <a:pt x="205379" y="113182"/>
                  </a:lnTo>
                  <a:lnTo>
                    <a:pt x="199422" y="117475"/>
                  </a:lnTo>
                  <a:lnTo>
                    <a:pt x="199421" y="121911"/>
                  </a:lnTo>
                  <a:lnTo>
                    <a:pt x="193850" y="151942"/>
                  </a:lnTo>
                  <a:lnTo>
                    <a:pt x="177192" y="179843"/>
                  </a:lnTo>
                  <a:lnTo>
                    <a:pt x="150032" y="200197"/>
                  </a:lnTo>
                  <a:lnTo>
                    <a:pt x="112859" y="208076"/>
                  </a:lnTo>
                  <a:lnTo>
                    <a:pt x="259751" y="208076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3272" y="101714"/>
                  </a:lnTo>
                  <a:close/>
                </a:path>
                <a:path w="279400" h="279400">
                  <a:moveTo>
                    <a:pt x="78231" y="194398"/>
                  </a:moveTo>
                  <a:lnTo>
                    <a:pt x="66161" y="194398"/>
                  </a:lnTo>
                  <a:lnTo>
                    <a:pt x="68549" y="194678"/>
                  </a:lnTo>
                  <a:lnTo>
                    <a:pt x="70974" y="194805"/>
                  </a:lnTo>
                  <a:lnTo>
                    <a:pt x="73426" y="194805"/>
                  </a:lnTo>
                  <a:lnTo>
                    <a:pt x="78231" y="194398"/>
                  </a:lnTo>
                  <a:close/>
                </a:path>
                <a:path w="279400" h="279400">
                  <a:moveTo>
                    <a:pt x="94624" y="160629"/>
                  </a:moveTo>
                  <a:lnTo>
                    <a:pt x="82811" y="160629"/>
                  </a:lnTo>
                  <a:lnTo>
                    <a:pt x="84665" y="160985"/>
                  </a:lnTo>
                  <a:lnTo>
                    <a:pt x="86570" y="161175"/>
                  </a:lnTo>
                  <a:lnTo>
                    <a:pt x="91320" y="161175"/>
                  </a:lnTo>
                  <a:lnTo>
                    <a:pt x="94012" y="160794"/>
                  </a:lnTo>
                  <a:lnTo>
                    <a:pt x="94624" y="160629"/>
                  </a:lnTo>
                  <a:close/>
                </a:path>
                <a:path w="279400" h="279400">
                  <a:moveTo>
                    <a:pt x="81488" y="129857"/>
                  </a:moveTo>
                  <a:lnTo>
                    <a:pt x="72130" y="129857"/>
                  </a:lnTo>
                  <a:lnTo>
                    <a:pt x="76232" y="132143"/>
                  </a:lnTo>
                  <a:lnTo>
                    <a:pt x="80931" y="133502"/>
                  </a:lnTo>
                  <a:lnTo>
                    <a:pt x="85922" y="133667"/>
                  </a:lnTo>
                  <a:lnTo>
                    <a:pt x="81488" y="129857"/>
                  </a:lnTo>
                  <a:close/>
                </a:path>
                <a:path w="279400" h="279400">
                  <a:moveTo>
                    <a:pt x="152376" y="93002"/>
                  </a:moveTo>
                  <a:lnTo>
                    <a:pt x="76499" y="93002"/>
                  </a:lnTo>
                  <a:lnTo>
                    <a:pt x="89081" y="105570"/>
                  </a:lnTo>
                  <a:lnTo>
                    <a:pt x="104025" y="115349"/>
                  </a:lnTo>
                  <a:lnTo>
                    <a:pt x="120899" y="121911"/>
                  </a:lnTo>
                  <a:lnTo>
                    <a:pt x="139275" y="124828"/>
                  </a:lnTo>
                  <a:lnTo>
                    <a:pt x="138754" y="122593"/>
                  </a:lnTo>
                  <a:lnTo>
                    <a:pt x="138488" y="120281"/>
                  </a:lnTo>
                  <a:lnTo>
                    <a:pt x="138570" y="117475"/>
                  </a:lnTo>
                  <a:lnTo>
                    <a:pt x="140882" y="106029"/>
                  </a:lnTo>
                  <a:lnTo>
                    <a:pt x="147411" y="96348"/>
                  </a:lnTo>
                  <a:lnTo>
                    <a:pt x="152376" y="93002"/>
                  </a:lnTo>
                  <a:close/>
                </a:path>
                <a:path w="279400" h="279400">
                  <a:moveTo>
                    <a:pt x="269235" y="89662"/>
                  </a:moveTo>
                  <a:lnTo>
                    <a:pt x="210522" y="89662"/>
                  </a:lnTo>
                  <a:lnTo>
                    <a:pt x="208236" y="96774"/>
                  </a:lnTo>
                  <a:lnTo>
                    <a:pt x="203423" y="102743"/>
                  </a:lnTo>
                  <a:lnTo>
                    <a:pt x="197136" y="106502"/>
                  </a:lnTo>
                  <a:lnTo>
                    <a:pt x="203296" y="105778"/>
                  </a:lnTo>
                  <a:lnTo>
                    <a:pt x="209163" y="104127"/>
                  </a:lnTo>
                  <a:lnTo>
                    <a:pt x="214611" y="101714"/>
                  </a:lnTo>
                  <a:lnTo>
                    <a:pt x="273272" y="101714"/>
                  </a:lnTo>
                  <a:lnTo>
                    <a:pt x="272277" y="95544"/>
                  </a:lnTo>
                  <a:lnTo>
                    <a:pt x="269235" y="89662"/>
                  </a:lnTo>
                  <a:close/>
                </a:path>
                <a:path w="279400" h="279400">
                  <a:moveTo>
                    <a:pt x="268079" y="87426"/>
                  </a:moveTo>
                  <a:lnTo>
                    <a:pt x="177705" y="87426"/>
                  </a:lnTo>
                  <a:lnTo>
                    <a:pt x="185617" y="91135"/>
                  </a:lnTo>
                  <a:lnTo>
                    <a:pt x="191180" y="97040"/>
                  </a:lnTo>
                  <a:lnTo>
                    <a:pt x="198114" y="95681"/>
                  </a:lnTo>
                  <a:lnTo>
                    <a:pt x="204629" y="93141"/>
                  </a:lnTo>
                  <a:lnTo>
                    <a:pt x="210522" y="89662"/>
                  </a:lnTo>
                  <a:lnTo>
                    <a:pt x="269235" y="89662"/>
                  </a:lnTo>
                  <a:lnTo>
                    <a:pt x="268079" y="87426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770868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770863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48784" y="225865"/>
                  </a:lnTo>
                  <a:lnTo>
                    <a:pt x="100823" y="225865"/>
                  </a:lnTo>
                  <a:lnTo>
                    <a:pt x="81026" y="221841"/>
                  </a:lnTo>
                  <a:lnTo>
                    <a:pt x="64812" y="210886"/>
                  </a:lnTo>
                  <a:lnTo>
                    <a:pt x="53857" y="194672"/>
                  </a:lnTo>
                  <a:lnTo>
                    <a:pt x="49833" y="174875"/>
                  </a:lnTo>
                  <a:lnTo>
                    <a:pt x="49833" y="96782"/>
                  </a:lnTo>
                  <a:lnTo>
                    <a:pt x="53857" y="76978"/>
                  </a:lnTo>
                  <a:lnTo>
                    <a:pt x="64812" y="60760"/>
                  </a:lnTo>
                  <a:lnTo>
                    <a:pt x="81026" y="49803"/>
                  </a:lnTo>
                  <a:lnTo>
                    <a:pt x="100823" y="45779"/>
                  </a:lnTo>
                  <a:lnTo>
                    <a:pt x="241029" y="45779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174115" y="45779"/>
                  </a:moveTo>
                  <a:lnTo>
                    <a:pt x="100823" y="45779"/>
                  </a:lnTo>
                  <a:lnTo>
                    <a:pt x="81026" y="49803"/>
                  </a:lnTo>
                  <a:lnTo>
                    <a:pt x="64812" y="60760"/>
                  </a:lnTo>
                  <a:lnTo>
                    <a:pt x="53857" y="76978"/>
                  </a:lnTo>
                  <a:lnTo>
                    <a:pt x="49833" y="96782"/>
                  </a:lnTo>
                  <a:lnTo>
                    <a:pt x="49833" y="174875"/>
                  </a:lnTo>
                  <a:lnTo>
                    <a:pt x="53857" y="194672"/>
                  </a:lnTo>
                  <a:lnTo>
                    <a:pt x="64812" y="210886"/>
                  </a:lnTo>
                  <a:lnTo>
                    <a:pt x="81026" y="221841"/>
                  </a:lnTo>
                  <a:lnTo>
                    <a:pt x="100823" y="225865"/>
                  </a:lnTo>
                  <a:lnTo>
                    <a:pt x="174115" y="225865"/>
                  </a:lnTo>
                  <a:lnTo>
                    <a:pt x="193912" y="221841"/>
                  </a:lnTo>
                  <a:lnTo>
                    <a:pt x="207899" y="212390"/>
                  </a:lnTo>
                  <a:lnTo>
                    <a:pt x="100823" y="212390"/>
                  </a:lnTo>
                  <a:lnTo>
                    <a:pt x="93478" y="211666"/>
                  </a:lnTo>
                  <a:lnTo>
                    <a:pt x="64019" y="182218"/>
                  </a:lnTo>
                  <a:lnTo>
                    <a:pt x="63295" y="174875"/>
                  </a:lnTo>
                  <a:lnTo>
                    <a:pt x="63417" y="95544"/>
                  </a:lnTo>
                  <a:lnTo>
                    <a:pt x="86507" y="62105"/>
                  </a:lnTo>
                  <a:lnTo>
                    <a:pt x="100823" y="59254"/>
                  </a:lnTo>
                  <a:lnTo>
                    <a:pt x="207897" y="59254"/>
                  </a:lnTo>
                  <a:lnTo>
                    <a:pt x="193912" y="49803"/>
                  </a:lnTo>
                  <a:lnTo>
                    <a:pt x="174115" y="45779"/>
                  </a:lnTo>
                  <a:close/>
                </a:path>
                <a:path w="279400" h="279400">
                  <a:moveTo>
                    <a:pt x="241029" y="45779"/>
                  </a:moveTo>
                  <a:lnTo>
                    <a:pt x="174115" y="45779"/>
                  </a:lnTo>
                  <a:lnTo>
                    <a:pt x="193912" y="49803"/>
                  </a:lnTo>
                  <a:lnTo>
                    <a:pt x="210126" y="60760"/>
                  </a:lnTo>
                  <a:lnTo>
                    <a:pt x="221082" y="76978"/>
                  </a:lnTo>
                  <a:lnTo>
                    <a:pt x="225105" y="96782"/>
                  </a:lnTo>
                  <a:lnTo>
                    <a:pt x="225105" y="174875"/>
                  </a:lnTo>
                  <a:lnTo>
                    <a:pt x="221082" y="194672"/>
                  </a:lnTo>
                  <a:lnTo>
                    <a:pt x="210126" y="210886"/>
                  </a:lnTo>
                  <a:lnTo>
                    <a:pt x="193912" y="221841"/>
                  </a:lnTo>
                  <a:lnTo>
                    <a:pt x="174115" y="225865"/>
                  </a:lnTo>
                  <a:lnTo>
                    <a:pt x="248784" y="22586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41029" y="45779"/>
                  </a:lnTo>
                  <a:close/>
                </a:path>
                <a:path w="279400" h="279400">
                  <a:moveTo>
                    <a:pt x="174115" y="59254"/>
                  </a:moveTo>
                  <a:lnTo>
                    <a:pt x="100823" y="59254"/>
                  </a:lnTo>
                  <a:lnTo>
                    <a:pt x="93478" y="59978"/>
                  </a:lnTo>
                  <a:lnTo>
                    <a:pt x="64019" y="89437"/>
                  </a:lnTo>
                  <a:lnTo>
                    <a:pt x="63295" y="174875"/>
                  </a:lnTo>
                  <a:lnTo>
                    <a:pt x="64019" y="182218"/>
                  </a:lnTo>
                  <a:lnTo>
                    <a:pt x="93478" y="211666"/>
                  </a:lnTo>
                  <a:lnTo>
                    <a:pt x="100823" y="212390"/>
                  </a:lnTo>
                  <a:lnTo>
                    <a:pt x="174115" y="212390"/>
                  </a:lnTo>
                  <a:lnTo>
                    <a:pt x="208786" y="189188"/>
                  </a:lnTo>
                  <a:lnTo>
                    <a:pt x="210550" y="183396"/>
                  </a:lnTo>
                  <a:lnTo>
                    <a:pt x="137742" y="183396"/>
                  </a:lnTo>
                  <a:lnTo>
                    <a:pt x="118948" y="179602"/>
                  </a:lnTo>
                  <a:lnTo>
                    <a:pt x="103605" y="169257"/>
                  </a:lnTo>
                  <a:lnTo>
                    <a:pt x="93262" y="153912"/>
                  </a:lnTo>
                  <a:lnTo>
                    <a:pt x="89469" y="135124"/>
                  </a:lnTo>
                  <a:lnTo>
                    <a:pt x="93262" y="116337"/>
                  </a:lnTo>
                  <a:lnTo>
                    <a:pt x="103605" y="100997"/>
                  </a:lnTo>
                  <a:lnTo>
                    <a:pt x="118948" y="90656"/>
                  </a:lnTo>
                  <a:lnTo>
                    <a:pt x="137742" y="86864"/>
                  </a:lnTo>
                  <a:lnTo>
                    <a:pt x="175347" y="86864"/>
                  </a:lnTo>
                  <a:lnTo>
                    <a:pt x="175347" y="79802"/>
                  </a:lnTo>
                  <a:lnTo>
                    <a:pt x="180465" y="74684"/>
                  </a:lnTo>
                  <a:lnTo>
                    <a:pt x="204224" y="74684"/>
                  </a:lnTo>
                  <a:lnTo>
                    <a:pt x="200607" y="70290"/>
                  </a:lnTo>
                  <a:lnTo>
                    <a:pt x="194862" y="65565"/>
                  </a:lnTo>
                  <a:lnTo>
                    <a:pt x="188423" y="62105"/>
                  </a:lnTo>
                  <a:lnTo>
                    <a:pt x="181453" y="59978"/>
                  </a:lnTo>
                  <a:lnTo>
                    <a:pt x="174115" y="59254"/>
                  </a:lnTo>
                  <a:close/>
                </a:path>
                <a:path w="279400" h="279400">
                  <a:moveTo>
                    <a:pt x="207897" y="59254"/>
                  </a:moveTo>
                  <a:lnTo>
                    <a:pt x="174115" y="59254"/>
                  </a:lnTo>
                  <a:lnTo>
                    <a:pt x="181453" y="59978"/>
                  </a:lnTo>
                  <a:lnTo>
                    <a:pt x="188423" y="62105"/>
                  </a:lnTo>
                  <a:lnTo>
                    <a:pt x="211509" y="95544"/>
                  </a:lnTo>
                  <a:lnTo>
                    <a:pt x="211631" y="174875"/>
                  </a:lnTo>
                  <a:lnTo>
                    <a:pt x="210908" y="182218"/>
                  </a:lnTo>
                  <a:lnTo>
                    <a:pt x="181453" y="211666"/>
                  </a:lnTo>
                  <a:lnTo>
                    <a:pt x="174115" y="212390"/>
                  </a:lnTo>
                  <a:lnTo>
                    <a:pt x="207899" y="212390"/>
                  </a:lnTo>
                  <a:lnTo>
                    <a:pt x="210126" y="210886"/>
                  </a:lnTo>
                  <a:lnTo>
                    <a:pt x="221082" y="194672"/>
                  </a:lnTo>
                  <a:lnTo>
                    <a:pt x="225105" y="174875"/>
                  </a:lnTo>
                  <a:lnTo>
                    <a:pt x="225105" y="96782"/>
                  </a:lnTo>
                  <a:lnTo>
                    <a:pt x="221082" y="76978"/>
                  </a:lnTo>
                  <a:lnTo>
                    <a:pt x="210126" y="60760"/>
                  </a:lnTo>
                  <a:lnTo>
                    <a:pt x="207897" y="59254"/>
                  </a:lnTo>
                  <a:close/>
                </a:path>
                <a:path w="279400" h="279400">
                  <a:moveTo>
                    <a:pt x="137742" y="86864"/>
                  </a:moveTo>
                  <a:lnTo>
                    <a:pt x="118948" y="90656"/>
                  </a:lnTo>
                  <a:lnTo>
                    <a:pt x="103605" y="100997"/>
                  </a:lnTo>
                  <a:lnTo>
                    <a:pt x="93262" y="116337"/>
                  </a:lnTo>
                  <a:lnTo>
                    <a:pt x="89469" y="135124"/>
                  </a:lnTo>
                  <a:lnTo>
                    <a:pt x="93262" y="153912"/>
                  </a:lnTo>
                  <a:lnTo>
                    <a:pt x="103605" y="169257"/>
                  </a:lnTo>
                  <a:lnTo>
                    <a:pt x="118948" y="179602"/>
                  </a:lnTo>
                  <a:lnTo>
                    <a:pt x="137742" y="183396"/>
                  </a:lnTo>
                  <a:lnTo>
                    <a:pt x="156529" y="179602"/>
                  </a:lnTo>
                  <a:lnTo>
                    <a:pt x="171869" y="169257"/>
                  </a:lnTo>
                  <a:lnTo>
                    <a:pt x="173543" y="166772"/>
                  </a:lnTo>
                  <a:lnTo>
                    <a:pt x="137501" y="166772"/>
                  </a:lnTo>
                  <a:lnTo>
                    <a:pt x="125202" y="164289"/>
                  </a:lnTo>
                  <a:lnTo>
                    <a:pt x="115158" y="157515"/>
                  </a:lnTo>
                  <a:lnTo>
                    <a:pt x="108386" y="147468"/>
                  </a:lnTo>
                  <a:lnTo>
                    <a:pt x="105903" y="135162"/>
                  </a:lnTo>
                  <a:lnTo>
                    <a:pt x="108386" y="122863"/>
                  </a:lnTo>
                  <a:lnTo>
                    <a:pt x="115158" y="112819"/>
                  </a:lnTo>
                  <a:lnTo>
                    <a:pt x="125202" y="106047"/>
                  </a:lnTo>
                  <a:lnTo>
                    <a:pt x="137501" y="103564"/>
                  </a:lnTo>
                  <a:lnTo>
                    <a:pt x="173599" y="103564"/>
                  </a:lnTo>
                  <a:lnTo>
                    <a:pt x="171869" y="100997"/>
                  </a:lnTo>
                  <a:lnTo>
                    <a:pt x="156529" y="90656"/>
                  </a:lnTo>
                  <a:lnTo>
                    <a:pt x="137742" y="86864"/>
                  </a:lnTo>
                  <a:close/>
                </a:path>
                <a:path w="279400" h="279400">
                  <a:moveTo>
                    <a:pt x="175347" y="86864"/>
                  </a:moveTo>
                  <a:lnTo>
                    <a:pt x="137742" y="86864"/>
                  </a:lnTo>
                  <a:lnTo>
                    <a:pt x="156529" y="90656"/>
                  </a:lnTo>
                  <a:lnTo>
                    <a:pt x="171869" y="100997"/>
                  </a:lnTo>
                  <a:lnTo>
                    <a:pt x="182210" y="116337"/>
                  </a:lnTo>
                  <a:lnTo>
                    <a:pt x="186002" y="135124"/>
                  </a:lnTo>
                  <a:lnTo>
                    <a:pt x="182210" y="153912"/>
                  </a:lnTo>
                  <a:lnTo>
                    <a:pt x="171869" y="169257"/>
                  </a:lnTo>
                  <a:lnTo>
                    <a:pt x="156529" y="179602"/>
                  </a:lnTo>
                  <a:lnTo>
                    <a:pt x="137742" y="183396"/>
                  </a:lnTo>
                  <a:lnTo>
                    <a:pt x="210550" y="183396"/>
                  </a:lnTo>
                  <a:lnTo>
                    <a:pt x="210908" y="182218"/>
                  </a:lnTo>
                  <a:lnTo>
                    <a:pt x="211631" y="174875"/>
                  </a:lnTo>
                  <a:lnTo>
                    <a:pt x="211631" y="97532"/>
                  </a:lnTo>
                  <a:lnTo>
                    <a:pt x="180465" y="97532"/>
                  </a:lnTo>
                  <a:lnTo>
                    <a:pt x="175347" y="92426"/>
                  </a:lnTo>
                  <a:lnTo>
                    <a:pt x="175347" y="86864"/>
                  </a:lnTo>
                  <a:close/>
                </a:path>
                <a:path w="279400" h="279400">
                  <a:moveTo>
                    <a:pt x="137501" y="103564"/>
                  </a:moveTo>
                  <a:lnTo>
                    <a:pt x="125202" y="106047"/>
                  </a:lnTo>
                  <a:lnTo>
                    <a:pt x="115158" y="112819"/>
                  </a:lnTo>
                  <a:lnTo>
                    <a:pt x="108386" y="122863"/>
                  </a:lnTo>
                  <a:lnTo>
                    <a:pt x="105903" y="135162"/>
                  </a:lnTo>
                  <a:lnTo>
                    <a:pt x="108386" y="147468"/>
                  </a:lnTo>
                  <a:lnTo>
                    <a:pt x="115158" y="157515"/>
                  </a:lnTo>
                  <a:lnTo>
                    <a:pt x="125202" y="164289"/>
                  </a:lnTo>
                  <a:lnTo>
                    <a:pt x="137501" y="166772"/>
                  </a:lnTo>
                  <a:lnTo>
                    <a:pt x="149805" y="164289"/>
                  </a:lnTo>
                  <a:lnTo>
                    <a:pt x="159848" y="157515"/>
                  </a:lnTo>
                  <a:lnTo>
                    <a:pt x="166617" y="147468"/>
                  </a:lnTo>
                  <a:lnTo>
                    <a:pt x="169098" y="135162"/>
                  </a:lnTo>
                  <a:lnTo>
                    <a:pt x="166617" y="122863"/>
                  </a:lnTo>
                  <a:lnTo>
                    <a:pt x="159848" y="112819"/>
                  </a:lnTo>
                  <a:lnTo>
                    <a:pt x="149805" y="106047"/>
                  </a:lnTo>
                  <a:lnTo>
                    <a:pt x="137501" y="103564"/>
                  </a:lnTo>
                  <a:close/>
                </a:path>
                <a:path w="279400" h="279400">
                  <a:moveTo>
                    <a:pt x="173599" y="103564"/>
                  </a:moveTo>
                  <a:lnTo>
                    <a:pt x="137501" y="103564"/>
                  </a:lnTo>
                  <a:lnTo>
                    <a:pt x="149805" y="106047"/>
                  </a:lnTo>
                  <a:lnTo>
                    <a:pt x="159848" y="112819"/>
                  </a:lnTo>
                  <a:lnTo>
                    <a:pt x="166617" y="122863"/>
                  </a:lnTo>
                  <a:lnTo>
                    <a:pt x="169098" y="135162"/>
                  </a:lnTo>
                  <a:lnTo>
                    <a:pt x="166617" y="147468"/>
                  </a:lnTo>
                  <a:lnTo>
                    <a:pt x="159848" y="157515"/>
                  </a:lnTo>
                  <a:lnTo>
                    <a:pt x="149805" y="164289"/>
                  </a:lnTo>
                  <a:lnTo>
                    <a:pt x="137501" y="166772"/>
                  </a:lnTo>
                  <a:lnTo>
                    <a:pt x="173543" y="166772"/>
                  </a:lnTo>
                  <a:lnTo>
                    <a:pt x="182210" y="153912"/>
                  </a:lnTo>
                  <a:lnTo>
                    <a:pt x="186002" y="135124"/>
                  </a:lnTo>
                  <a:lnTo>
                    <a:pt x="182210" y="116337"/>
                  </a:lnTo>
                  <a:lnTo>
                    <a:pt x="173599" y="103564"/>
                  </a:lnTo>
                  <a:close/>
                </a:path>
                <a:path w="279400" h="279400">
                  <a:moveTo>
                    <a:pt x="193089" y="74684"/>
                  </a:moveTo>
                  <a:lnTo>
                    <a:pt x="180465" y="74684"/>
                  </a:lnTo>
                  <a:lnTo>
                    <a:pt x="175347" y="79802"/>
                  </a:lnTo>
                  <a:lnTo>
                    <a:pt x="175347" y="92426"/>
                  </a:lnTo>
                  <a:lnTo>
                    <a:pt x="180465" y="97532"/>
                  </a:lnTo>
                  <a:lnTo>
                    <a:pt x="193089" y="97532"/>
                  </a:lnTo>
                  <a:lnTo>
                    <a:pt x="198207" y="92426"/>
                  </a:lnTo>
                  <a:lnTo>
                    <a:pt x="198207" y="79802"/>
                  </a:lnTo>
                  <a:lnTo>
                    <a:pt x="193089" y="74684"/>
                  </a:lnTo>
                  <a:close/>
                </a:path>
                <a:path w="279400" h="279400">
                  <a:moveTo>
                    <a:pt x="204224" y="74684"/>
                  </a:moveTo>
                  <a:lnTo>
                    <a:pt x="193089" y="74684"/>
                  </a:lnTo>
                  <a:lnTo>
                    <a:pt x="198207" y="79802"/>
                  </a:lnTo>
                  <a:lnTo>
                    <a:pt x="198207" y="92426"/>
                  </a:lnTo>
                  <a:lnTo>
                    <a:pt x="193089" y="97532"/>
                  </a:lnTo>
                  <a:lnTo>
                    <a:pt x="211631" y="97532"/>
                  </a:lnTo>
                  <a:lnTo>
                    <a:pt x="211509" y="95544"/>
                  </a:lnTo>
                  <a:lnTo>
                    <a:pt x="210908" y="89437"/>
                  </a:lnTo>
                  <a:lnTo>
                    <a:pt x="208786" y="82465"/>
                  </a:lnTo>
                  <a:lnTo>
                    <a:pt x="205330" y="76028"/>
                  </a:lnTo>
                  <a:lnTo>
                    <a:pt x="204224" y="74684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06652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06639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12344" y="141185"/>
                  </a:moveTo>
                  <a:lnTo>
                    <a:pt x="86360" y="141185"/>
                  </a:lnTo>
                  <a:lnTo>
                    <a:pt x="86360" y="148590"/>
                  </a:lnTo>
                  <a:lnTo>
                    <a:pt x="95110" y="148590"/>
                  </a:lnTo>
                  <a:lnTo>
                    <a:pt x="95110" y="192125"/>
                  </a:lnTo>
                  <a:lnTo>
                    <a:pt x="103568" y="192125"/>
                  </a:lnTo>
                  <a:lnTo>
                    <a:pt x="103568" y="148590"/>
                  </a:lnTo>
                  <a:lnTo>
                    <a:pt x="112344" y="148590"/>
                  </a:lnTo>
                  <a:lnTo>
                    <a:pt x="112344" y="141185"/>
                  </a:lnTo>
                  <a:close/>
                </a:path>
                <a:path w="279400" h="279400">
                  <a:moveTo>
                    <a:pt x="137083" y="154546"/>
                  </a:moveTo>
                  <a:lnTo>
                    <a:pt x="129565" y="154546"/>
                  </a:lnTo>
                  <a:lnTo>
                    <a:pt x="129565" y="183083"/>
                  </a:lnTo>
                  <a:lnTo>
                    <a:pt x="128854" y="183896"/>
                  </a:lnTo>
                  <a:lnTo>
                    <a:pt x="128092" y="184569"/>
                  </a:lnTo>
                  <a:lnTo>
                    <a:pt x="126390" y="185623"/>
                  </a:lnTo>
                  <a:lnTo>
                    <a:pt x="125691" y="185889"/>
                  </a:lnTo>
                  <a:lnTo>
                    <a:pt x="124447" y="185889"/>
                  </a:lnTo>
                  <a:lnTo>
                    <a:pt x="123939" y="185699"/>
                  </a:lnTo>
                  <a:lnTo>
                    <a:pt x="123304" y="184886"/>
                  </a:lnTo>
                  <a:lnTo>
                    <a:pt x="123139" y="184251"/>
                  </a:lnTo>
                  <a:lnTo>
                    <a:pt x="123139" y="154546"/>
                  </a:lnTo>
                  <a:lnTo>
                    <a:pt x="115633" y="154546"/>
                  </a:lnTo>
                  <a:lnTo>
                    <a:pt x="115633" y="188201"/>
                  </a:lnTo>
                  <a:lnTo>
                    <a:pt x="116078" y="189852"/>
                  </a:lnTo>
                  <a:lnTo>
                    <a:pt x="117843" y="192125"/>
                  </a:lnTo>
                  <a:lnTo>
                    <a:pt x="119126" y="192671"/>
                  </a:lnTo>
                  <a:lnTo>
                    <a:pt x="122275" y="192671"/>
                  </a:lnTo>
                  <a:lnTo>
                    <a:pt x="123736" y="192278"/>
                  </a:lnTo>
                  <a:lnTo>
                    <a:pt x="126733" y="190677"/>
                  </a:lnTo>
                  <a:lnTo>
                    <a:pt x="128181" y="189509"/>
                  </a:lnTo>
                  <a:lnTo>
                    <a:pt x="129565" y="187985"/>
                  </a:lnTo>
                  <a:lnTo>
                    <a:pt x="129565" y="192125"/>
                  </a:lnTo>
                  <a:lnTo>
                    <a:pt x="137083" y="192125"/>
                  </a:lnTo>
                  <a:lnTo>
                    <a:pt x="137083" y="154546"/>
                  </a:lnTo>
                  <a:close/>
                </a:path>
                <a:path w="279400" h="279400">
                  <a:moveTo>
                    <a:pt x="142087" y="85432"/>
                  </a:moveTo>
                  <a:lnTo>
                    <a:pt x="141744" y="84696"/>
                  </a:lnTo>
                  <a:lnTo>
                    <a:pt x="140360" y="83566"/>
                  </a:lnTo>
                  <a:lnTo>
                    <a:pt x="139458" y="83299"/>
                  </a:lnTo>
                  <a:lnTo>
                    <a:pt x="137312" y="83299"/>
                  </a:lnTo>
                  <a:lnTo>
                    <a:pt x="136461" y="83566"/>
                  </a:lnTo>
                  <a:lnTo>
                    <a:pt x="135178" y="84696"/>
                  </a:lnTo>
                  <a:lnTo>
                    <a:pt x="134848" y="85432"/>
                  </a:lnTo>
                  <a:lnTo>
                    <a:pt x="134848" y="110020"/>
                  </a:lnTo>
                  <a:lnTo>
                    <a:pt x="135166" y="110883"/>
                  </a:lnTo>
                  <a:lnTo>
                    <a:pt x="136359" y="112141"/>
                  </a:lnTo>
                  <a:lnTo>
                    <a:pt x="137210" y="112445"/>
                  </a:lnTo>
                  <a:lnTo>
                    <a:pt x="138328" y="112445"/>
                  </a:lnTo>
                  <a:lnTo>
                    <a:pt x="139484" y="112445"/>
                  </a:lnTo>
                  <a:lnTo>
                    <a:pt x="140385" y="112115"/>
                  </a:lnTo>
                  <a:lnTo>
                    <a:pt x="141744" y="110858"/>
                  </a:lnTo>
                  <a:lnTo>
                    <a:pt x="142087" y="109982"/>
                  </a:lnTo>
                  <a:lnTo>
                    <a:pt x="142087" y="85432"/>
                  </a:lnTo>
                  <a:close/>
                </a:path>
                <a:path w="279400" h="279400">
                  <a:moveTo>
                    <a:pt x="164325" y="186715"/>
                  </a:moveTo>
                  <a:lnTo>
                    <a:pt x="164223" y="160045"/>
                  </a:lnTo>
                  <a:lnTo>
                    <a:pt x="163715" y="158089"/>
                  </a:lnTo>
                  <a:lnTo>
                    <a:pt x="163309" y="157581"/>
                  </a:lnTo>
                  <a:lnTo>
                    <a:pt x="161201" y="154876"/>
                  </a:lnTo>
                  <a:lnTo>
                    <a:pt x="159397" y="154089"/>
                  </a:lnTo>
                  <a:lnTo>
                    <a:pt x="156591" y="154089"/>
                  </a:lnTo>
                  <a:lnTo>
                    <a:pt x="156591" y="162636"/>
                  </a:lnTo>
                  <a:lnTo>
                    <a:pt x="156464" y="184975"/>
                  </a:lnTo>
                  <a:lnTo>
                    <a:pt x="156375" y="185369"/>
                  </a:lnTo>
                  <a:lnTo>
                    <a:pt x="155841" y="186042"/>
                  </a:lnTo>
                  <a:lnTo>
                    <a:pt x="155511" y="186436"/>
                  </a:lnTo>
                  <a:lnTo>
                    <a:pt x="154851" y="186715"/>
                  </a:lnTo>
                  <a:lnTo>
                    <a:pt x="153289" y="186715"/>
                  </a:lnTo>
                  <a:lnTo>
                    <a:pt x="152679" y="186563"/>
                  </a:lnTo>
                  <a:lnTo>
                    <a:pt x="151523" y="186042"/>
                  </a:lnTo>
                  <a:lnTo>
                    <a:pt x="150926" y="185572"/>
                  </a:lnTo>
                  <a:lnTo>
                    <a:pt x="150329" y="184975"/>
                  </a:lnTo>
                  <a:lnTo>
                    <a:pt x="150329" y="161556"/>
                  </a:lnTo>
                  <a:lnTo>
                    <a:pt x="150837" y="161048"/>
                  </a:lnTo>
                  <a:lnTo>
                    <a:pt x="151345" y="160655"/>
                  </a:lnTo>
                  <a:lnTo>
                    <a:pt x="152400" y="160159"/>
                  </a:lnTo>
                  <a:lnTo>
                    <a:pt x="152933" y="160045"/>
                  </a:lnTo>
                  <a:lnTo>
                    <a:pt x="154470" y="160045"/>
                  </a:lnTo>
                  <a:lnTo>
                    <a:pt x="155270" y="160375"/>
                  </a:lnTo>
                  <a:lnTo>
                    <a:pt x="156337" y="161671"/>
                  </a:lnTo>
                  <a:lnTo>
                    <a:pt x="156591" y="162636"/>
                  </a:lnTo>
                  <a:lnTo>
                    <a:pt x="156591" y="154089"/>
                  </a:lnTo>
                  <a:lnTo>
                    <a:pt x="155841" y="154089"/>
                  </a:lnTo>
                  <a:lnTo>
                    <a:pt x="154686" y="154368"/>
                  </a:lnTo>
                  <a:lnTo>
                    <a:pt x="152412" y="155575"/>
                  </a:lnTo>
                  <a:lnTo>
                    <a:pt x="151333" y="156451"/>
                  </a:lnTo>
                  <a:lnTo>
                    <a:pt x="150329" y="157581"/>
                  </a:lnTo>
                  <a:lnTo>
                    <a:pt x="150329" y="141173"/>
                  </a:lnTo>
                  <a:lnTo>
                    <a:pt x="142735" y="141173"/>
                  </a:lnTo>
                  <a:lnTo>
                    <a:pt x="142735" y="192112"/>
                  </a:lnTo>
                  <a:lnTo>
                    <a:pt x="150329" y="192112"/>
                  </a:lnTo>
                  <a:lnTo>
                    <a:pt x="150329" y="189230"/>
                  </a:lnTo>
                  <a:lnTo>
                    <a:pt x="151307" y="190385"/>
                  </a:lnTo>
                  <a:lnTo>
                    <a:pt x="152387" y="191236"/>
                  </a:lnTo>
                  <a:lnTo>
                    <a:pt x="153543" y="191770"/>
                  </a:lnTo>
                  <a:lnTo>
                    <a:pt x="154673" y="192328"/>
                  </a:lnTo>
                  <a:lnTo>
                    <a:pt x="155994" y="192595"/>
                  </a:lnTo>
                  <a:lnTo>
                    <a:pt x="159677" y="192595"/>
                  </a:lnTo>
                  <a:lnTo>
                    <a:pt x="161391" y="191897"/>
                  </a:lnTo>
                  <a:lnTo>
                    <a:pt x="163588" y="189230"/>
                  </a:lnTo>
                  <a:lnTo>
                    <a:pt x="163753" y="189039"/>
                  </a:lnTo>
                  <a:lnTo>
                    <a:pt x="164325" y="187007"/>
                  </a:lnTo>
                  <a:lnTo>
                    <a:pt x="164325" y="186715"/>
                  </a:lnTo>
                  <a:close/>
                </a:path>
                <a:path w="279400" h="279400">
                  <a:moveTo>
                    <a:pt x="190385" y="161086"/>
                  </a:moveTo>
                  <a:lnTo>
                    <a:pt x="190068" y="160172"/>
                  </a:lnTo>
                  <a:lnTo>
                    <a:pt x="189458" y="158356"/>
                  </a:lnTo>
                  <a:lnTo>
                    <a:pt x="185762" y="154559"/>
                  </a:lnTo>
                  <a:lnTo>
                    <a:pt x="183121" y="153606"/>
                  </a:lnTo>
                  <a:lnTo>
                    <a:pt x="182651" y="153606"/>
                  </a:lnTo>
                  <a:lnTo>
                    <a:pt x="182651" y="163017"/>
                  </a:lnTo>
                  <a:lnTo>
                    <a:pt x="182651" y="168389"/>
                  </a:lnTo>
                  <a:lnTo>
                    <a:pt x="176009" y="168389"/>
                  </a:lnTo>
                  <a:lnTo>
                    <a:pt x="176009" y="163017"/>
                  </a:lnTo>
                  <a:lnTo>
                    <a:pt x="176263" y="161886"/>
                  </a:lnTo>
                  <a:lnTo>
                    <a:pt x="177317" y="160515"/>
                  </a:lnTo>
                  <a:lnTo>
                    <a:pt x="178155" y="160172"/>
                  </a:lnTo>
                  <a:lnTo>
                    <a:pt x="180505" y="160172"/>
                  </a:lnTo>
                  <a:lnTo>
                    <a:pt x="181356" y="160515"/>
                  </a:lnTo>
                  <a:lnTo>
                    <a:pt x="181864" y="161213"/>
                  </a:lnTo>
                  <a:lnTo>
                    <a:pt x="182384" y="161886"/>
                  </a:lnTo>
                  <a:lnTo>
                    <a:pt x="182651" y="163017"/>
                  </a:lnTo>
                  <a:lnTo>
                    <a:pt x="182651" y="153606"/>
                  </a:lnTo>
                  <a:lnTo>
                    <a:pt x="176314" y="153606"/>
                  </a:lnTo>
                  <a:lnTo>
                    <a:pt x="173583" y="154635"/>
                  </a:lnTo>
                  <a:lnTo>
                    <a:pt x="169329" y="158724"/>
                  </a:lnTo>
                  <a:lnTo>
                    <a:pt x="168402" y="161086"/>
                  </a:lnTo>
                  <a:lnTo>
                    <a:pt x="168351" y="185381"/>
                  </a:lnTo>
                  <a:lnTo>
                    <a:pt x="169252" y="187998"/>
                  </a:lnTo>
                  <a:lnTo>
                    <a:pt x="173101" y="192125"/>
                  </a:lnTo>
                  <a:lnTo>
                    <a:pt x="175755" y="193141"/>
                  </a:lnTo>
                  <a:lnTo>
                    <a:pt x="182854" y="193141"/>
                  </a:lnTo>
                  <a:lnTo>
                    <a:pt x="185674" y="192163"/>
                  </a:lnTo>
                  <a:lnTo>
                    <a:pt x="189445" y="188277"/>
                  </a:lnTo>
                  <a:lnTo>
                    <a:pt x="189992" y="186575"/>
                  </a:lnTo>
                  <a:lnTo>
                    <a:pt x="190309" y="185597"/>
                  </a:lnTo>
                  <a:lnTo>
                    <a:pt x="190385" y="179603"/>
                  </a:lnTo>
                  <a:lnTo>
                    <a:pt x="182651" y="179603"/>
                  </a:lnTo>
                  <a:lnTo>
                    <a:pt x="182651" y="183527"/>
                  </a:lnTo>
                  <a:lnTo>
                    <a:pt x="182397" y="184937"/>
                  </a:lnTo>
                  <a:lnTo>
                    <a:pt x="181914" y="185597"/>
                  </a:lnTo>
                  <a:lnTo>
                    <a:pt x="181406" y="186245"/>
                  </a:lnTo>
                  <a:lnTo>
                    <a:pt x="180530" y="186575"/>
                  </a:lnTo>
                  <a:lnTo>
                    <a:pt x="178092" y="186575"/>
                  </a:lnTo>
                  <a:lnTo>
                    <a:pt x="177241" y="186194"/>
                  </a:lnTo>
                  <a:lnTo>
                    <a:pt x="176250" y="184658"/>
                  </a:lnTo>
                  <a:lnTo>
                    <a:pt x="176047" y="183527"/>
                  </a:lnTo>
                  <a:lnTo>
                    <a:pt x="176009" y="174231"/>
                  </a:lnTo>
                  <a:lnTo>
                    <a:pt x="190385" y="174231"/>
                  </a:lnTo>
                  <a:lnTo>
                    <a:pt x="190385" y="168389"/>
                  </a:lnTo>
                  <a:lnTo>
                    <a:pt x="190385" y="161086"/>
                  </a:lnTo>
                  <a:close/>
                </a:path>
                <a:path w="279400" h="279400">
                  <a:moveTo>
                    <a:pt x="279400" y="139700"/>
                  </a:moveTo>
                  <a:lnTo>
                    <a:pt x="278104" y="131622"/>
                  </a:lnTo>
                  <a:lnTo>
                    <a:pt x="276161" y="119608"/>
                  </a:lnTo>
                  <a:lnTo>
                    <a:pt x="276098" y="119176"/>
                  </a:lnTo>
                  <a:lnTo>
                    <a:pt x="275996" y="118567"/>
                  </a:lnTo>
                  <a:lnTo>
                    <a:pt x="272288" y="95554"/>
                  </a:lnTo>
                  <a:lnTo>
                    <a:pt x="262775" y="77177"/>
                  </a:lnTo>
                  <a:lnTo>
                    <a:pt x="262242" y="76136"/>
                  </a:lnTo>
                  <a:lnTo>
                    <a:pt x="255168" y="62458"/>
                  </a:lnTo>
                  <a:lnTo>
                    <a:pt x="252450" y="57200"/>
                  </a:lnTo>
                  <a:lnTo>
                    <a:pt x="222211" y="26962"/>
                  </a:lnTo>
                  <a:lnTo>
                    <a:pt x="213880" y="22656"/>
                  </a:lnTo>
                  <a:lnTo>
                    <a:pt x="213880" y="158750"/>
                  </a:lnTo>
                  <a:lnTo>
                    <a:pt x="213880" y="180543"/>
                  </a:lnTo>
                  <a:lnTo>
                    <a:pt x="211747" y="191096"/>
                  </a:lnTo>
                  <a:lnTo>
                    <a:pt x="205943" y="199720"/>
                  </a:lnTo>
                  <a:lnTo>
                    <a:pt x="197319" y="205536"/>
                  </a:lnTo>
                  <a:lnTo>
                    <a:pt x="186766" y="207670"/>
                  </a:lnTo>
                  <a:lnTo>
                    <a:pt x="92532" y="207670"/>
                  </a:lnTo>
                  <a:lnTo>
                    <a:pt x="81978" y="205536"/>
                  </a:lnTo>
                  <a:lnTo>
                    <a:pt x="73367" y="199720"/>
                  </a:lnTo>
                  <a:lnTo>
                    <a:pt x="67564" y="191096"/>
                  </a:lnTo>
                  <a:lnTo>
                    <a:pt x="65430" y="180543"/>
                  </a:lnTo>
                  <a:lnTo>
                    <a:pt x="65430" y="158750"/>
                  </a:lnTo>
                  <a:lnTo>
                    <a:pt x="67564" y="148196"/>
                  </a:lnTo>
                  <a:lnTo>
                    <a:pt x="73367" y="139573"/>
                  </a:lnTo>
                  <a:lnTo>
                    <a:pt x="81978" y="133756"/>
                  </a:lnTo>
                  <a:lnTo>
                    <a:pt x="92532" y="131622"/>
                  </a:lnTo>
                  <a:lnTo>
                    <a:pt x="186766" y="131622"/>
                  </a:lnTo>
                  <a:lnTo>
                    <a:pt x="197319" y="133756"/>
                  </a:lnTo>
                  <a:lnTo>
                    <a:pt x="205943" y="139573"/>
                  </a:lnTo>
                  <a:lnTo>
                    <a:pt x="211747" y="148196"/>
                  </a:lnTo>
                  <a:lnTo>
                    <a:pt x="213880" y="158750"/>
                  </a:lnTo>
                  <a:lnTo>
                    <a:pt x="213880" y="22656"/>
                  </a:lnTo>
                  <a:lnTo>
                    <a:pt x="183857" y="7124"/>
                  </a:lnTo>
                  <a:lnTo>
                    <a:pt x="181698" y="6781"/>
                  </a:lnTo>
                  <a:lnTo>
                    <a:pt x="181698" y="77177"/>
                  </a:lnTo>
                  <a:lnTo>
                    <a:pt x="181698" y="118567"/>
                  </a:lnTo>
                  <a:lnTo>
                    <a:pt x="173228" y="118567"/>
                  </a:lnTo>
                  <a:lnTo>
                    <a:pt x="173228" y="113982"/>
                  </a:lnTo>
                  <a:lnTo>
                    <a:pt x="171678" y="115671"/>
                  </a:lnTo>
                  <a:lnTo>
                    <a:pt x="170053" y="116967"/>
                  </a:lnTo>
                  <a:lnTo>
                    <a:pt x="166674" y="118706"/>
                  </a:lnTo>
                  <a:lnTo>
                    <a:pt x="165049" y="119176"/>
                  </a:lnTo>
                  <a:lnTo>
                    <a:pt x="161505" y="119176"/>
                  </a:lnTo>
                  <a:lnTo>
                    <a:pt x="160032" y="118541"/>
                  </a:lnTo>
                  <a:lnTo>
                    <a:pt x="158051" y="116090"/>
                  </a:lnTo>
                  <a:lnTo>
                    <a:pt x="157645" y="114566"/>
                  </a:lnTo>
                  <a:lnTo>
                    <a:pt x="157556" y="77177"/>
                  </a:lnTo>
                  <a:lnTo>
                    <a:pt x="166001" y="77177"/>
                  </a:lnTo>
                  <a:lnTo>
                    <a:pt x="166090" y="110236"/>
                  </a:lnTo>
                  <a:lnTo>
                    <a:pt x="166192" y="110591"/>
                  </a:lnTo>
                  <a:lnTo>
                    <a:pt x="166890" y="111480"/>
                  </a:lnTo>
                  <a:lnTo>
                    <a:pt x="167474" y="111696"/>
                  </a:lnTo>
                  <a:lnTo>
                    <a:pt x="168884" y="111696"/>
                  </a:lnTo>
                  <a:lnTo>
                    <a:pt x="169672" y="111404"/>
                  </a:lnTo>
                  <a:lnTo>
                    <a:pt x="171577" y="110236"/>
                  </a:lnTo>
                  <a:lnTo>
                    <a:pt x="172440" y="109499"/>
                  </a:lnTo>
                  <a:lnTo>
                    <a:pt x="173228" y="108610"/>
                  </a:lnTo>
                  <a:lnTo>
                    <a:pt x="173228" y="77177"/>
                  </a:lnTo>
                  <a:lnTo>
                    <a:pt x="181698" y="77177"/>
                  </a:lnTo>
                  <a:lnTo>
                    <a:pt x="181698" y="6781"/>
                  </a:lnTo>
                  <a:lnTo>
                    <a:pt x="150698" y="1778"/>
                  </a:lnTo>
                  <a:lnTo>
                    <a:pt x="150698" y="83731"/>
                  </a:lnTo>
                  <a:lnTo>
                    <a:pt x="150698" y="111798"/>
                  </a:lnTo>
                  <a:lnTo>
                    <a:pt x="149606" y="114566"/>
                  </a:lnTo>
                  <a:lnTo>
                    <a:pt x="147434" y="116598"/>
                  </a:lnTo>
                  <a:lnTo>
                    <a:pt x="145224" y="118605"/>
                  </a:lnTo>
                  <a:lnTo>
                    <a:pt x="142201" y="119608"/>
                  </a:lnTo>
                  <a:lnTo>
                    <a:pt x="134670" y="119608"/>
                  </a:lnTo>
                  <a:lnTo>
                    <a:pt x="131711" y="118567"/>
                  </a:lnTo>
                  <a:lnTo>
                    <a:pt x="127279" y="114401"/>
                  </a:lnTo>
                  <a:lnTo>
                    <a:pt x="126238" y="111798"/>
                  </a:lnTo>
                  <a:lnTo>
                    <a:pt x="126161" y="83426"/>
                  </a:lnTo>
                  <a:lnTo>
                    <a:pt x="127304" y="80873"/>
                  </a:lnTo>
                  <a:lnTo>
                    <a:pt x="131838" y="77076"/>
                  </a:lnTo>
                  <a:lnTo>
                    <a:pt x="134912" y="76136"/>
                  </a:lnTo>
                  <a:lnTo>
                    <a:pt x="142252" y="76136"/>
                  </a:lnTo>
                  <a:lnTo>
                    <a:pt x="145122" y="77139"/>
                  </a:lnTo>
                  <a:lnTo>
                    <a:pt x="149580" y="81127"/>
                  </a:lnTo>
                  <a:lnTo>
                    <a:pt x="150698" y="83731"/>
                  </a:lnTo>
                  <a:lnTo>
                    <a:pt x="150698" y="1778"/>
                  </a:lnTo>
                  <a:lnTo>
                    <a:pt x="139700" y="0"/>
                  </a:lnTo>
                  <a:lnTo>
                    <a:pt x="125476" y="2298"/>
                  </a:lnTo>
                  <a:lnTo>
                    <a:pt x="125476" y="62458"/>
                  </a:lnTo>
                  <a:lnTo>
                    <a:pt x="114388" y="95288"/>
                  </a:lnTo>
                  <a:lnTo>
                    <a:pt x="114388" y="118567"/>
                  </a:lnTo>
                  <a:lnTo>
                    <a:pt x="104876" y="118567"/>
                  </a:lnTo>
                  <a:lnTo>
                    <a:pt x="104876" y="96329"/>
                  </a:lnTo>
                  <a:lnTo>
                    <a:pt x="93535" y="62458"/>
                  </a:lnTo>
                  <a:lnTo>
                    <a:pt x="103136" y="62458"/>
                  </a:lnTo>
                  <a:lnTo>
                    <a:pt x="109308" y="84886"/>
                  </a:lnTo>
                  <a:lnTo>
                    <a:pt x="109905" y="84886"/>
                  </a:lnTo>
                  <a:lnTo>
                    <a:pt x="115811" y="62458"/>
                  </a:lnTo>
                  <a:lnTo>
                    <a:pt x="125476" y="62458"/>
                  </a:lnTo>
                  <a:lnTo>
                    <a:pt x="125476" y="2298"/>
                  </a:lnTo>
                  <a:lnTo>
                    <a:pt x="57200" y="26962"/>
                  </a:lnTo>
                  <a:lnTo>
                    <a:pt x="26962" y="57200"/>
                  </a:lnTo>
                  <a:lnTo>
                    <a:pt x="7124" y="95554"/>
                  </a:lnTo>
                  <a:lnTo>
                    <a:pt x="0" y="139700"/>
                  </a:lnTo>
                  <a:lnTo>
                    <a:pt x="7124" y="183857"/>
                  </a:lnTo>
                  <a:lnTo>
                    <a:pt x="26962" y="222211"/>
                  </a:lnTo>
                  <a:lnTo>
                    <a:pt x="57200" y="252450"/>
                  </a:lnTo>
                  <a:lnTo>
                    <a:pt x="95542" y="272288"/>
                  </a:lnTo>
                  <a:lnTo>
                    <a:pt x="139700" y="279400"/>
                  </a:lnTo>
                  <a:lnTo>
                    <a:pt x="183857" y="272288"/>
                  </a:lnTo>
                  <a:lnTo>
                    <a:pt x="222211" y="252450"/>
                  </a:lnTo>
                  <a:lnTo>
                    <a:pt x="252450" y="222211"/>
                  </a:lnTo>
                  <a:lnTo>
                    <a:pt x="259969" y="207670"/>
                  </a:lnTo>
                  <a:lnTo>
                    <a:pt x="272288" y="183857"/>
                  </a:lnTo>
                  <a:lnTo>
                    <a:pt x="279400" y="13970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442436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442439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4" y="272277"/>
                  </a:lnTo>
                  <a:lnTo>
                    <a:pt x="222199" y="252445"/>
                  </a:lnTo>
                  <a:lnTo>
                    <a:pt x="251111" y="223530"/>
                  </a:lnTo>
                  <a:lnTo>
                    <a:pt x="128121" y="223530"/>
                  </a:lnTo>
                  <a:lnTo>
                    <a:pt x="106608" y="208328"/>
                  </a:lnTo>
                  <a:lnTo>
                    <a:pt x="79556" y="208328"/>
                  </a:lnTo>
                  <a:lnTo>
                    <a:pt x="78476" y="208112"/>
                  </a:lnTo>
                  <a:lnTo>
                    <a:pt x="77564" y="205038"/>
                  </a:lnTo>
                  <a:lnTo>
                    <a:pt x="76168" y="198688"/>
                  </a:lnTo>
                  <a:lnTo>
                    <a:pt x="75733" y="196961"/>
                  </a:lnTo>
                  <a:lnTo>
                    <a:pt x="51718" y="186242"/>
                  </a:lnTo>
                  <a:lnTo>
                    <a:pt x="52378" y="185392"/>
                  </a:lnTo>
                  <a:lnTo>
                    <a:pt x="53330" y="185252"/>
                  </a:lnTo>
                  <a:lnTo>
                    <a:pt x="69797" y="178758"/>
                  </a:lnTo>
                  <a:lnTo>
                    <a:pt x="92459" y="148041"/>
                  </a:lnTo>
                  <a:lnTo>
                    <a:pt x="89767" y="141691"/>
                  </a:lnTo>
                  <a:lnTo>
                    <a:pt x="78540" y="138135"/>
                  </a:lnTo>
                  <a:lnTo>
                    <a:pt x="70348" y="134896"/>
                  </a:lnTo>
                  <a:lnTo>
                    <a:pt x="69713" y="131836"/>
                  </a:lnTo>
                  <a:lnTo>
                    <a:pt x="70514" y="127645"/>
                  </a:lnTo>
                  <a:lnTo>
                    <a:pt x="74057" y="125803"/>
                  </a:lnTo>
                  <a:lnTo>
                    <a:pt x="93359" y="125803"/>
                  </a:lnTo>
                  <a:lnTo>
                    <a:pt x="93094" y="121511"/>
                  </a:lnTo>
                  <a:lnTo>
                    <a:pt x="92566" y="112100"/>
                  </a:lnTo>
                  <a:lnTo>
                    <a:pt x="92433" y="102476"/>
                  </a:lnTo>
                  <a:lnTo>
                    <a:pt x="93156" y="93505"/>
                  </a:lnTo>
                  <a:lnTo>
                    <a:pt x="118113" y="62751"/>
                  </a:lnTo>
                  <a:lnTo>
                    <a:pt x="253134" y="58544"/>
                  </a:lnTo>
                  <a:lnTo>
                    <a:pt x="252437" y="57195"/>
                  </a:lnTo>
                  <a:lnTo>
                    <a:pt x="222199" y="26954"/>
                  </a:lnTo>
                  <a:lnTo>
                    <a:pt x="183854" y="7122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139424" y="223492"/>
                  </a:moveTo>
                  <a:lnTo>
                    <a:pt x="138827" y="223530"/>
                  </a:lnTo>
                  <a:lnTo>
                    <a:pt x="140757" y="223530"/>
                  </a:lnTo>
                  <a:lnTo>
                    <a:pt x="139424" y="223492"/>
                  </a:lnTo>
                  <a:close/>
                </a:path>
                <a:path w="279400" h="279400">
                  <a:moveTo>
                    <a:pt x="189106" y="206677"/>
                  </a:moveTo>
                  <a:lnTo>
                    <a:pt x="182794" y="206677"/>
                  </a:lnTo>
                  <a:lnTo>
                    <a:pt x="180381" y="206880"/>
                  </a:lnTo>
                  <a:lnTo>
                    <a:pt x="173003" y="208112"/>
                  </a:lnTo>
                  <a:lnTo>
                    <a:pt x="151171" y="223530"/>
                  </a:lnTo>
                  <a:lnTo>
                    <a:pt x="251111" y="223530"/>
                  </a:lnTo>
                  <a:lnTo>
                    <a:pt x="252437" y="222204"/>
                  </a:lnTo>
                  <a:lnTo>
                    <a:pt x="259684" y="208188"/>
                  </a:lnTo>
                  <a:lnTo>
                    <a:pt x="197869" y="208188"/>
                  </a:lnTo>
                  <a:lnTo>
                    <a:pt x="196625" y="208036"/>
                  </a:lnTo>
                  <a:lnTo>
                    <a:pt x="192243" y="207185"/>
                  </a:lnTo>
                  <a:lnTo>
                    <a:pt x="189106" y="206677"/>
                  </a:lnTo>
                  <a:close/>
                </a:path>
                <a:path w="279400" h="279400">
                  <a:moveTo>
                    <a:pt x="96510" y="206677"/>
                  </a:moveTo>
                  <a:lnTo>
                    <a:pt x="89983" y="206677"/>
                  </a:lnTo>
                  <a:lnTo>
                    <a:pt x="81524" y="208328"/>
                  </a:lnTo>
                  <a:lnTo>
                    <a:pt x="106608" y="208328"/>
                  </a:lnTo>
                  <a:lnTo>
                    <a:pt x="106302" y="208112"/>
                  </a:lnTo>
                  <a:lnTo>
                    <a:pt x="98923" y="206880"/>
                  </a:lnTo>
                  <a:lnTo>
                    <a:pt x="96510" y="206677"/>
                  </a:lnTo>
                  <a:close/>
                </a:path>
                <a:path w="279400" h="279400">
                  <a:moveTo>
                    <a:pt x="277127" y="125689"/>
                  </a:moveTo>
                  <a:lnTo>
                    <a:pt x="203051" y="125689"/>
                  </a:lnTo>
                  <a:lnTo>
                    <a:pt x="204143" y="125905"/>
                  </a:lnTo>
                  <a:lnTo>
                    <a:pt x="205083" y="126286"/>
                  </a:lnTo>
                  <a:lnTo>
                    <a:pt x="207635" y="127200"/>
                  </a:lnTo>
                  <a:lnTo>
                    <a:pt x="209312" y="128978"/>
                  </a:lnTo>
                  <a:lnTo>
                    <a:pt x="209375" y="132610"/>
                  </a:lnTo>
                  <a:lnTo>
                    <a:pt x="208029" y="135252"/>
                  </a:lnTo>
                  <a:lnTo>
                    <a:pt x="200765" y="138135"/>
                  </a:lnTo>
                  <a:lnTo>
                    <a:pt x="189525" y="141691"/>
                  </a:lnTo>
                  <a:lnTo>
                    <a:pt x="186833" y="148041"/>
                  </a:lnTo>
                  <a:lnTo>
                    <a:pt x="209523" y="178763"/>
                  </a:lnTo>
                  <a:lnTo>
                    <a:pt x="226927" y="185392"/>
                  </a:lnTo>
                  <a:lnTo>
                    <a:pt x="227587" y="186242"/>
                  </a:lnTo>
                  <a:lnTo>
                    <a:pt x="203635" y="196923"/>
                  </a:lnTo>
                  <a:lnTo>
                    <a:pt x="203114" y="198688"/>
                  </a:lnTo>
                  <a:lnTo>
                    <a:pt x="201702" y="205089"/>
                  </a:lnTo>
                  <a:lnTo>
                    <a:pt x="200955" y="207629"/>
                  </a:lnTo>
                  <a:lnTo>
                    <a:pt x="200206" y="208188"/>
                  </a:lnTo>
                  <a:lnTo>
                    <a:pt x="259684" y="208188"/>
                  </a:lnTo>
                  <a:lnTo>
                    <a:pt x="272266" y="183855"/>
                  </a:lnTo>
                  <a:lnTo>
                    <a:pt x="279387" y="139699"/>
                  </a:lnTo>
                  <a:lnTo>
                    <a:pt x="277127" y="125689"/>
                  </a:lnTo>
                  <a:close/>
                </a:path>
                <a:path w="279400" h="279400">
                  <a:moveTo>
                    <a:pt x="93359" y="125803"/>
                  </a:moveTo>
                  <a:lnTo>
                    <a:pt x="77702" y="125803"/>
                  </a:lnTo>
                  <a:lnTo>
                    <a:pt x="78388" y="125943"/>
                  </a:lnTo>
                  <a:lnTo>
                    <a:pt x="82337" y="127797"/>
                  </a:lnTo>
                  <a:lnTo>
                    <a:pt x="85385" y="128597"/>
                  </a:lnTo>
                  <a:lnTo>
                    <a:pt x="91634" y="128597"/>
                  </a:lnTo>
                  <a:lnTo>
                    <a:pt x="93424" y="126870"/>
                  </a:lnTo>
                  <a:lnTo>
                    <a:pt x="93359" y="125803"/>
                  </a:lnTo>
                  <a:close/>
                </a:path>
                <a:path w="279400" h="279400">
                  <a:moveTo>
                    <a:pt x="253134" y="58544"/>
                  </a:moveTo>
                  <a:lnTo>
                    <a:pt x="141392" y="58544"/>
                  </a:lnTo>
                  <a:lnTo>
                    <a:pt x="149477" y="59253"/>
                  </a:lnTo>
                  <a:lnTo>
                    <a:pt x="161193" y="62751"/>
                  </a:lnTo>
                  <a:lnTo>
                    <a:pt x="173646" y="71010"/>
                  </a:lnTo>
                  <a:lnTo>
                    <a:pt x="184106" y="86078"/>
                  </a:lnTo>
                  <a:lnTo>
                    <a:pt x="186140" y="93516"/>
                  </a:lnTo>
                  <a:lnTo>
                    <a:pt x="186861" y="102484"/>
                  </a:lnTo>
                  <a:lnTo>
                    <a:pt x="186731" y="112108"/>
                  </a:lnTo>
                  <a:lnTo>
                    <a:pt x="186172" y="122019"/>
                  </a:lnTo>
                  <a:lnTo>
                    <a:pt x="185957" y="125321"/>
                  </a:lnTo>
                  <a:lnTo>
                    <a:pt x="185893" y="126870"/>
                  </a:lnTo>
                  <a:lnTo>
                    <a:pt x="187519" y="128457"/>
                  </a:lnTo>
                  <a:lnTo>
                    <a:pt x="190821" y="128584"/>
                  </a:lnTo>
                  <a:lnTo>
                    <a:pt x="193310" y="128496"/>
                  </a:lnTo>
                  <a:lnTo>
                    <a:pt x="196193" y="127695"/>
                  </a:lnTo>
                  <a:lnTo>
                    <a:pt x="200269" y="125778"/>
                  </a:lnTo>
                  <a:lnTo>
                    <a:pt x="201285" y="125689"/>
                  </a:lnTo>
                  <a:lnTo>
                    <a:pt x="277127" y="125689"/>
                  </a:lnTo>
                  <a:lnTo>
                    <a:pt x="272266" y="95544"/>
                  </a:lnTo>
                  <a:lnTo>
                    <a:pt x="253134" y="58544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778220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934908" y="118328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203" y="0"/>
                  </a:moveTo>
                  <a:lnTo>
                    <a:pt x="63" y="228"/>
                  </a:lnTo>
                  <a:lnTo>
                    <a:pt x="203" y="317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778214" y="11707546"/>
              <a:ext cx="280035" cy="279400"/>
            </a:xfrm>
            <a:custGeom>
              <a:avLst/>
              <a:gdLst/>
              <a:ahLst/>
              <a:cxnLst/>
              <a:rect l="l" t="t" r="r" b="b"/>
              <a:pathLst>
                <a:path w="280034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61" y="272277"/>
                  </a:lnTo>
                  <a:lnTo>
                    <a:pt x="222214" y="252445"/>
                  </a:lnTo>
                  <a:lnTo>
                    <a:pt x="252457" y="222204"/>
                  </a:lnTo>
                  <a:lnTo>
                    <a:pt x="260044" y="207533"/>
                  </a:lnTo>
                  <a:lnTo>
                    <a:pt x="75644" y="207533"/>
                  </a:lnTo>
                  <a:lnTo>
                    <a:pt x="75644" y="111813"/>
                  </a:lnTo>
                  <a:lnTo>
                    <a:pt x="173131" y="111813"/>
                  </a:lnTo>
                  <a:lnTo>
                    <a:pt x="174575" y="111115"/>
                  </a:lnTo>
                  <a:lnTo>
                    <a:pt x="185587" y="109565"/>
                  </a:lnTo>
                  <a:lnTo>
                    <a:pt x="274551" y="109565"/>
                  </a:lnTo>
                  <a:lnTo>
                    <a:pt x="272804" y="98732"/>
                  </a:lnTo>
                  <a:lnTo>
                    <a:pt x="80673" y="98732"/>
                  </a:lnTo>
                  <a:lnTo>
                    <a:pt x="73777" y="91366"/>
                  </a:lnTo>
                  <a:lnTo>
                    <a:pt x="73777" y="72786"/>
                  </a:lnTo>
                  <a:lnTo>
                    <a:pt x="80901" y="65636"/>
                  </a:lnTo>
                  <a:lnTo>
                    <a:pt x="256822" y="65636"/>
                  </a:lnTo>
                  <a:lnTo>
                    <a:pt x="252457" y="57195"/>
                  </a:lnTo>
                  <a:lnTo>
                    <a:pt x="222214" y="26954"/>
                  </a:lnTo>
                  <a:lnTo>
                    <a:pt x="183861" y="7122"/>
                  </a:lnTo>
                  <a:lnTo>
                    <a:pt x="139700" y="0"/>
                  </a:lnTo>
                  <a:close/>
                </a:path>
                <a:path w="280034" h="279400">
                  <a:moveTo>
                    <a:pt x="125085" y="111813"/>
                  </a:moveTo>
                  <a:lnTo>
                    <a:pt x="107482" y="111813"/>
                  </a:lnTo>
                  <a:lnTo>
                    <a:pt x="107482" y="207533"/>
                  </a:lnTo>
                  <a:lnTo>
                    <a:pt x="125085" y="207533"/>
                  </a:lnTo>
                  <a:lnTo>
                    <a:pt x="125316" y="156314"/>
                  </a:lnTo>
                  <a:lnTo>
                    <a:pt x="125197" y="115015"/>
                  </a:lnTo>
                  <a:lnTo>
                    <a:pt x="125085" y="111813"/>
                  </a:lnTo>
                  <a:close/>
                </a:path>
                <a:path w="280034" h="279400">
                  <a:moveTo>
                    <a:pt x="174272" y="134660"/>
                  </a:moveTo>
                  <a:lnTo>
                    <a:pt x="165496" y="134660"/>
                  </a:lnTo>
                  <a:lnTo>
                    <a:pt x="160251" y="140604"/>
                  </a:lnTo>
                  <a:lnTo>
                    <a:pt x="157114" y="148363"/>
                  </a:lnTo>
                  <a:lnTo>
                    <a:pt x="156898" y="151183"/>
                  </a:lnTo>
                  <a:lnTo>
                    <a:pt x="156898" y="207533"/>
                  </a:lnTo>
                  <a:lnTo>
                    <a:pt x="190401" y="207533"/>
                  </a:lnTo>
                  <a:lnTo>
                    <a:pt x="190401" y="156314"/>
                  </a:lnTo>
                  <a:lnTo>
                    <a:pt x="189502" y="147503"/>
                  </a:lnTo>
                  <a:lnTo>
                    <a:pt x="186661" y="140662"/>
                  </a:lnTo>
                  <a:lnTo>
                    <a:pt x="181657" y="136234"/>
                  </a:lnTo>
                  <a:lnTo>
                    <a:pt x="174272" y="134660"/>
                  </a:lnTo>
                  <a:close/>
                </a:path>
                <a:path w="280034" h="279400">
                  <a:moveTo>
                    <a:pt x="274551" y="109565"/>
                  </a:moveTo>
                  <a:lnTo>
                    <a:pt x="185587" y="109565"/>
                  </a:lnTo>
                  <a:lnTo>
                    <a:pt x="200142" y="112160"/>
                  </a:lnTo>
                  <a:lnTo>
                    <a:pt x="211756" y="120074"/>
                  </a:lnTo>
                  <a:lnTo>
                    <a:pt x="219445" y="133504"/>
                  </a:lnTo>
                  <a:lnTo>
                    <a:pt x="222227" y="152643"/>
                  </a:lnTo>
                  <a:lnTo>
                    <a:pt x="222227" y="207533"/>
                  </a:lnTo>
                  <a:lnTo>
                    <a:pt x="260044" y="207533"/>
                  </a:lnTo>
                  <a:lnTo>
                    <a:pt x="272290" y="183855"/>
                  </a:lnTo>
                  <a:lnTo>
                    <a:pt x="279412" y="139699"/>
                  </a:lnTo>
                  <a:lnTo>
                    <a:pt x="274551" y="109565"/>
                  </a:lnTo>
                  <a:close/>
                </a:path>
                <a:path w="280034" h="279400">
                  <a:moveTo>
                    <a:pt x="173131" y="111813"/>
                  </a:moveTo>
                  <a:lnTo>
                    <a:pt x="156898" y="111813"/>
                  </a:lnTo>
                  <a:lnTo>
                    <a:pt x="156898" y="125351"/>
                  </a:lnTo>
                  <a:lnTo>
                    <a:pt x="160795" y="120136"/>
                  </a:lnTo>
                  <a:lnTo>
                    <a:pt x="166499" y="115015"/>
                  </a:lnTo>
                  <a:lnTo>
                    <a:pt x="173131" y="111813"/>
                  </a:lnTo>
                  <a:close/>
                </a:path>
                <a:path w="280034" h="279400">
                  <a:moveTo>
                    <a:pt x="256822" y="65636"/>
                  </a:moveTo>
                  <a:lnTo>
                    <a:pt x="102656" y="65636"/>
                  </a:lnTo>
                  <a:lnTo>
                    <a:pt x="109362" y="72786"/>
                  </a:lnTo>
                  <a:lnTo>
                    <a:pt x="109553" y="82184"/>
                  </a:lnTo>
                  <a:lnTo>
                    <a:pt x="109553" y="91366"/>
                  </a:lnTo>
                  <a:lnTo>
                    <a:pt x="102656" y="98732"/>
                  </a:lnTo>
                  <a:lnTo>
                    <a:pt x="272804" y="98732"/>
                  </a:lnTo>
                  <a:lnTo>
                    <a:pt x="272290" y="95544"/>
                  </a:lnTo>
                  <a:lnTo>
                    <a:pt x="256822" y="65636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997513" y="2218550"/>
            <a:ext cx="6261100" cy="7385050"/>
          </a:xfrm>
          <a:prstGeom prst="rect">
            <a:avLst/>
          </a:prstGeom>
        </p:spPr>
        <p:txBody>
          <a:bodyPr vert="horz" wrap="square" lIns="0" tIns="314325" rIns="0" bIns="0" rtlCol="0">
            <a:spAutoFit/>
          </a:bodyPr>
          <a:lstStyle/>
          <a:p>
            <a:pPr marL="1020444">
              <a:lnSpc>
                <a:spcPct val="100000"/>
              </a:lnSpc>
              <a:spcBef>
                <a:spcPts val="2475"/>
              </a:spcBef>
            </a:pPr>
            <a:r>
              <a:rPr sz="2800" spc="100" dirty="0">
                <a:solidFill>
                  <a:srgbClr val="193966"/>
                </a:solidFill>
                <a:latin typeface="Gotham-Medium"/>
                <a:cs typeface="Gotham-Medium"/>
              </a:rPr>
              <a:t>YOU’VE</a:t>
            </a:r>
            <a:r>
              <a:rPr sz="2800" spc="270" dirty="0">
                <a:solidFill>
                  <a:srgbClr val="193966"/>
                </a:solidFill>
                <a:latin typeface="Gotham-Medium"/>
                <a:cs typeface="Gotham-Medium"/>
              </a:rPr>
              <a:t> </a:t>
            </a:r>
            <a:r>
              <a:rPr sz="2800" spc="120" dirty="0">
                <a:solidFill>
                  <a:srgbClr val="193966"/>
                </a:solidFill>
                <a:latin typeface="Gotham-Medium"/>
                <a:cs typeface="Gotham-Medium"/>
              </a:rPr>
              <a:t>SUBMITTED</a:t>
            </a:r>
            <a:endParaRPr sz="2800" dirty="0">
              <a:latin typeface="Gotham-Medium"/>
              <a:cs typeface="Gotham-Medium"/>
            </a:endParaRPr>
          </a:p>
          <a:p>
            <a:pPr marL="1020444">
              <a:lnSpc>
                <a:spcPct val="100000"/>
              </a:lnSpc>
              <a:spcBef>
                <a:spcPts val="240"/>
              </a:spcBef>
            </a:pPr>
            <a:r>
              <a:rPr sz="2800" spc="30" dirty="0">
                <a:solidFill>
                  <a:srgbClr val="193966"/>
                </a:solidFill>
                <a:latin typeface="Gotham-Medium"/>
                <a:cs typeface="Gotham-Medium"/>
              </a:rPr>
              <a:t>the </a:t>
            </a:r>
            <a:r>
              <a:rPr sz="2800" spc="15" dirty="0">
                <a:solidFill>
                  <a:srgbClr val="193966"/>
                </a:solidFill>
                <a:latin typeface="Gotham-Medium"/>
                <a:cs typeface="Gotham-Medium"/>
              </a:rPr>
              <a:t>FASFA... </a:t>
            </a:r>
            <a:r>
              <a:rPr sz="2800" spc="5" dirty="0">
                <a:solidFill>
                  <a:srgbClr val="193966"/>
                </a:solidFill>
                <a:latin typeface="Gotham-Medium"/>
                <a:cs typeface="Gotham-Medium"/>
              </a:rPr>
              <a:t>now</a:t>
            </a:r>
            <a:r>
              <a:rPr sz="2800" spc="260" dirty="0">
                <a:solidFill>
                  <a:srgbClr val="193966"/>
                </a:solidFill>
                <a:latin typeface="Gotham-Medium"/>
                <a:cs typeface="Gotham-Medium"/>
              </a:rPr>
              <a:t> </a:t>
            </a:r>
            <a:r>
              <a:rPr sz="2800" spc="20" dirty="0">
                <a:solidFill>
                  <a:srgbClr val="193966"/>
                </a:solidFill>
                <a:latin typeface="Gotham-Medium"/>
                <a:cs typeface="Gotham-Medium"/>
              </a:rPr>
              <a:t>what?</a:t>
            </a:r>
            <a:endParaRPr sz="2800" dirty="0">
              <a:latin typeface="Gotham-Medium"/>
              <a:cs typeface="Gotham-Medium"/>
            </a:endParaRPr>
          </a:p>
        </p:txBody>
      </p:sp>
      <p:sp>
        <p:nvSp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6050" y="2641471"/>
            <a:ext cx="0" cy="704215"/>
          </a:xfrm>
          <a:custGeom>
            <a:avLst/>
            <a:gdLst/>
            <a:ahLst/>
            <a:cxnLst/>
            <a:rect l="l" t="t" r="r" b="b"/>
            <a:pathLst>
              <a:path h="704214">
                <a:moveTo>
                  <a:pt x="0" y="704215"/>
                </a:moveTo>
                <a:lnTo>
                  <a:pt x="0" y="0"/>
                </a:lnTo>
              </a:path>
            </a:pathLst>
          </a:custGeom>
          <a:ln w="25400">
            <a:solidFill>
              <a:srgbClr val="1939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695950" y="3778250"/>
            <a:ext cx="4863465" cy="2457450"/>
          </a:xfrm>
          <a:prstGeom prst="rect">
            <a:avLst/>
          </a:prstGeom>
          <a:solidFill>
            <a:srgbClr val="B6DBA6"/>
          </a:solidFill>
        </p:spPr>
        <p:txBody>
          <a:bodyPr vert="horz" wrap="square" lIns="0" tIns="234950" rIns="0" bIns="0" rtlCol="0">
            <a:spAutoFit/>
          </a:bodyPr>
          <a:lstStyle/>
          <a:p>
            <a:pPr marL="339725" indent="-163830">
              <a:lnSpc>
                <a:spcPct val="100000"/>
              </a:lnSpc>
              <a:spcBef>
                <a:spcPts val="1850"/>
              </a:spcBef>
              <a:buSzPct val="90909"/>
              <a:buFont typeface="Gotham-Book"/>
              <a:buChar char="•"/>
              <a:tabLst>
                <a:tab pos="340360" algn="l"/>
              </a:tabLst>
            </a:pPr>
            <a:r>
              <a:rPr sz="2200" b="1" spc="-15" dirty="0">
                <a:solidFill>
                  <a:srgbClr val="193966"/>
                </a:solidFill>
                <a:latin typeface="Gotham"/>
                <a:cs typeface="Gotham"/>
              </a:rPr>
              <a:t>VERIFICATION</a:t>
            </a:r>
            <a:endParaRPr sz="2200">
              <a:latin typeface="Gotham"/>
              <a:cs typeface="Gotham"/>
            </a:endParaRPr>
          </a:p>
          <a:p>
            <a:pPr marL="328930" marR="1024890">
              <a:lnSpc>
                <a:spcPts val="2600"/>
              </a:lnSpc>
              <a:spcBef>
                <a:spcPts val="80"/>
              </a:spcBef>
            </a:pP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after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submitting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the </a:t>
            </a:r>
            <a:r>
              <a:rPr sz="2000" spc="-30" dirty="0">
                <a:solidFill>
                  <a:srgbClr val="193966"/>
                </a:solidFill>
                <a:latin typeface="Gotham-Book"/>
                <a:cs typeface="Gotham-Book"/>
              </a:rPr>
              <a:t>FAFSA, 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you </a:t>
            </a:r>
            <a:r>
              <a:rPr sz="2000" spc="-30" dirty="0">
                <a:solidFill>
                  <a:srgbClr val="193966"/>
                </a:solidFill>
                <a:latin typeface="Gotham-Book"/>
                <a:cs typeface="Gotham-Book"/>
              </a:rPr>
              <a:t>may 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be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selected for 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verification. This would  require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you </a:t>
            </a:r>
            <a:r>
              <a:rPr sz="2000" spc="-35" dirty="0">
                <a:solidFill>
                  <a:srgbClr val="193966"/>
                </a:solidFill>
                <a:latin typeface="Gotham-Book"/>
                <a:cs typeface="Gotham-Book"/>
              </a:rPr>
              <a:t>to</a:t>
            </a:r>
            <a:r>
              <a:rPr sz="2000" spc="30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submit</a:t>
            </a:r>
            <a:endParaRPr sz="2000">
              <a:latin typeface="Gotham-Book"/>
              <a:cs typeface="Gotham-Book"/>
            </a:endParaRPr>
          </a:p>
          <a:p>
            <a:pPr marL="328930">
              <a:lnSpc>
                <a:spcPct val="100000"/>
              </a:lnSpc>
              <a:spcBef>
                <a:spcPts val="80"/>
              </a:spcBef>
            </a:pP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further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documentation </a:t>
            </a:r>
            <a:r>
              <a:rPr sz="2000" spc="-35" dirty="0">
                <a:solidFill>
                  <a:srgbClr val="193966"/>
                </a:solidFill>
                <a:latin typeface="Gotham-Book"/>
                <a:cs typeface="Gotham-Book"/>
              </a:rPr>
              <a:t>to</a:t>
            </a:r>
            <a:r>
              <a:rPr sz="2000" spc="10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dirty="0">
                <a:solidFill>
                  <a:srgbClr val="193966"/>
                </a:solidFill>
                <a:latin typeface="Gotham-Book"/>
                <a:cs typeface="Gotham-Book"/>
              </a:rPr>
              <a:t>OCC.</a:t>
            </a:r>
            <a:endParaRPr sz="2000">
              <a:latin typeface="Gotham-Book"/>
              <a:cs typeface="Gotham-Boo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95950" y="6668261"/>
            <a:ext cx="4863465" cy="2457450"/>
          </a:xfrm>
          <a:prstGeom prst="rect">
            <a:avLst/>
          </a:prstGeom>
          <a:solidFill>
            <a:srgbClr val="B6DBA6"/>
          </a:solidFill>
        </p:spPr>
        <p:txBody>
          <a:bodyPr vert="horz" wrap="square" lIns="0" tIns="234950" rIns="0" bIns="0" rtlCol="0">
            <a:spAutoFit/>
          </a:bodyPr>
          <a:lstStyle/>
          <a:p>
            <a:pPr marL="339725" indent="-163830">
              <a:lnSpc>
                <a:spcPct val="100000"/>
              </a:lnSpc>
              <a:spcBef>
                <a:spcPts val="1850"/>
              </a:spcBef>
              <a:buSzPct val="90909"/>
              <a:buFont typeface="Gotham-Book"/>
              <a:buChar char="•"/>
              <a:tabLst>
                <a:tab pos="340360" algn="l"/>
              </a:tabLst>
            </a:pPr>
            <a:r>
              <a:rPr sz="2200" b="1" spc="5" dirty="0">
                <a:solidFill>
                  <a:srgbClr val="193966"/>
                </a:solidFill>
                <a:latin typeface="Gotham"/>
                <a:cs typeface="Gotham"/>
              </a:rPr>
              <a:t>OCEAN</a:t>
            </a:r>
            <a:r>
              <a:rPr sz="2200" b="1" spc="45" dirty="0">
                <a:solidFill>
                  <a:srgbClr val="193966"/>
                </a:solidFill>
                <a:latin typeface="Gotham"/>
                <a:cs typeface="Gotham"/>
              </a:rPr>
              <a:t> </a:t>
            </a:r>
            <a:r>
              <a:rPr sz="2200" b="1" spc="5" dirty="0">
                <a:solidFill>
                  <a:srgbClr val="193966"/>
                </a:solidFill>
                <a:latin typeface="Gotham"/>
                <a:cs typeface="Gotham"/>
              </a:rPr>
              <a:t>CONNECT</a:t>
            </a:r>
            <a:endParaRPr sz="2200">
              <a:latin typeface="Gotham"/>
              <a:cs typeface="Gotham"/>
            </a:endParaRPr>
          </a:p>
          <a:p>
            <a:pPr marL="328930" marR="1199515">
              <a:lnSpc>
                <a:spcPts val="2600"/>
              </a:lnSpc>
              <a:spcBef>
                <a:spcPts val="80"/>
              </a:spcBef>
            </a:pP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stay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updated </a:t>
            </a:r>
            <a:r>
              <a:rPr sz="2000" spc="-35" dirty="0">
                <a:solidFill>
                  <a:srgbClr val="193966"/>
                </a:solidFill>
                <a:latin typeface="Gotham-Book"/>
                <a:cs typeface="Gotham-Book"/>
              </a:rPr>
              <a:t>by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checking  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STUDENT </a:t>
            </a: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FINANCIAL</a:t>
            </a:r>
            <a:r>
              <a:rPr sz="2000" spc="-90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AID</a:t>
            </a:r>
            <a:endParaRPr sz="2000">
              <a:latin typeface="Gotham-Book"/>
              <a:cs typeface="Gotham-Book"/>
            </a:endParaRPr>
          </a:p>
          <a:p>
            <a:pPr marL="328930">
              <a:lnSpc>
                <a:spcPct val="100000"/>
              </a:lnSpc>
              <a:spcBef>
                <a:spcPts val="80"/>
              </a:spcBef>
            </a:pP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in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Ocean</a:t>
            </a:r>
            <a:r>
              <a:rPr sz="2000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Connect.</a:t>
            </a:r>
            <a:endParaRPr sz="2000">
              <a:latin typeface="Gotham-Book"/>
              <a:cs typeface="Gotham-Book"/>
            </a:endParaRPr>
          </a:p>
          <a:p>
            <a:pPr marL="328930">
              <a:lnSpc>
                <a:spcPct val="100000"/>
              </a:lnSpc>
              <a:spcBef>
                <a:spcPts val="200"/>
              </a:spcBef>
            </a:pPr>
            <a:r>
              <a:rPr sz="2000" spc="-65" dirty="0">
                <a:solidFill>
                  <a:srgbClr val="193966"/>
                </a:solidFill>
                <a:latin typeface="Gotham-Book"/>
                <a:cs typeface="Gotham-Book"/>
              </a:rPr>
              <a:t>You </a:t>
            </a:r>
            <a:r>
              <a:rPr sz="2000" dirty="0">
                <a:solidFill>
                  <a:srgbClr val="193966"/>
                </a:solidFill>
                <a:latin typeface="Gotham-Book"/>
                <a:cs typeface="Gotham-Book"/>
              </a:rPr>
              <a:t>can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submit</a:t>
            </a:r>
            <a:r>
              <a:rPr sz="2000" spc="55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required</a:t>
            </a:r>
            <a:endParaRPr sz="2000">
              <a:latin typeface="Gotham-Book"/>
              <a:cs typeface="Gotham-Book"/>
            </a:endParaRPr>
          </a:p>
          <a:p>
            <a:pPr marL="328930">
              <a:lnSpc>
                <a:spcPct val="100000"/>
              </a:lnSpc>
              <a:spcBef>
                <a:spcPts val="200"/>
              </a:spcBef>
            </a:pP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forms 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and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accept your</a:t>
            </a:r>
            <a:r>
              <a:rPr sz="2000" spc="45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30" dirty="0">
                <a:solidFill>
                  <a:srgbClr val="193966"/>
                </a:solidFill>
                <a:latin typeface="Gotham-Book"/>
                <a:cs typeface="Gotham-Book"/>
              </a:rPr>
              <a:t>awards!</a:t>
            </a:r>
            <a:endParaRPr sz="2000">
              <a:latin typeface="Gotham-Book"/>
              <a:cs typeface="Gotham-Book"/>
            </a:endParaRPr>
          </a:p>
        </p:txBody>
      </p:sp>
      <p:sp>
        <p:nvSpPr>
          <p:cNvPr id="39" name="object 39" descr="green checkmark"/>
          <p:cNvSpPr/>
          <p:nvPr/>
        </p:nvSpPr>
        <p:spPr>
          <a:xfrm>
            <a:off x="10053047" y="2298696"/>
            <a:ext cx="647699" cy="6476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67288" y="11629668"/>
            <a:ext cx="4164329" cy="446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60" dirty="0">
                <a:solidFill>
                  <a:srgbClr val="FFFFFF"/>
                </a:solidFill>
                <a:latin typeface="Gotham-Medium"/>
                <a:cs typeface="Gotham-Medium"/>
              </a:rPr>
              <a:t>OCEAN </a:t>
            </a:r>
            <a:r>
              <a:rPr sz="1300" spc="65" dirty="0">
                <a:solidFill>
                  <a:srgbClr val="FFFFFF"/>
                </a:solidFill>
                <a:latin typeface="Gotham-Medium"/>
                <a:cs typeface="Gotham-Medium"/>
              </a:rPr>
              <a:t>COUNTY </a:t>
            </a:r>
            <a:r>
              <a:rPr sz="1300" spc="60" dirty="0">
                <a:solidFill>
                  <a:srgbClr val="FFFFFF"/>
                </a:solidFill>
                <a:latin typeface="Gotham-Medium"/>
                <a:cs typeface="Gotham-Medium"/>
              </a:rPr>
              <a:t>COLLEGE </a:t>
            </a:r>
            <a:r>
              <a:rPr sz="1300" dirty="0">
                <a:solidFill>
                  <a:srgbClr val="FFFFFF"/>
                </a:solidFill>
                <a:latin typeface="Gotham-Medium"/>
                <a:cs typeface="Gotham-Medium"/>
              </a:rPr>
              <a:t>•  </a:t>
            </a:r>
            <a:r>
              <a:rPr sz="1300" spc="65" dirty="0">
                <a:solidFill>
                  <a:srgbClr val="FFFFFF"/>
                </a:solidFill>
                <a:latin typeface="Gotham-Medium"/>
                <a:cs typeface="Gotham-Medium"/>
              </a:rPr>
              <a:t>FINANCIAL</a:t>
            </a:r>
            <a:r>
              <a:rPr sz="1300" spc="145" dirty="0">
                <a:solidFill>
                  <a:srgbClr val="FFFFFF"/>
                </a:solidFill>
                <a:latin typeface="Gotham-Medium"/>
                <a:cs typeface="Gotham-Medium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Gotham-Medium"/>
                <a:cs typeface="Gotham-Medium"/>
              </a:rPr>
              <a:t>AID</a:t>
            </a:r>
            <a:endParaRPr sz="1300">
              <a:latin typeface="Gotham-Medium"/>
              <a:cs typeface="Gotham-Medium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dirty="0">
                <a:solidFill>
                  <a:srgbClr val="FFFFFF"/>
                </a:solidFill>
                <a:latin typeface="Gotham-Medium"/>
                <a:cs typeface="Gotham-Medium"/>
              </a:rPr>
              <a:t>(732) </a:t>
            </a:r>
            <a:r>
              <a:rPr sz="1100" spc="15" dirty="0">
                <a:solidFill>
                  <a:srgbClr val="FFFFFF"/>
                </a:solidFill>
                <a:latin typeface="Gotham-Medium"/>
                <a:cs typeface="Gotham-Medium"/>
              </a:rPr>
              <a:t>255-0482  </a:t>
            </a:r>
            <a:r>
              <a:rPr sz="1100" dirty="0">
                <a:solidFill>
                  <a:srgbClr val="FFFFFF"/>
                </a:solidFill>
                <a:latin typeface="Gotham-Medium"/>
                <a:cs typeface="Gotham-Medium"/>
              </a:rPr>
              <a:t>•  </a:t>
            </a:r>
            <a:r>
              <a:rPr sz="1100" spc="10" dirty="0">
                <a:solidFill>
                  <a:srgbClr val="FFFFFF"/>
                </a:solidFill>
                <a:latin typeface="Gotham-Medium"/>
                <a:cs typeface="Gotham-Medium"/>
                <a:hlinkClick r:id="rId15"/>
              </a:rPr>
              <a:t>HUB@ocean.edu</a:t>
            </a:r>
            <a:r>
              <a:rPr sz="1100" spc="10" dirty="0">
                <a:solidFill>
                  <a:srgbClr val="FFFFFF"/>
                </a:solidFill>
                <a:latin typeface="Gotham-Medium"/>
                <a:cs typeface="Gotham-Medium"/>
              </a:rPr>
              <a:t>  </a:t>
            </a:r>
            <a:r>
              <a:rPr sz="1100" dirty="0">
                <a:solidFill>
                  <a:srgbClr val="FFFFFF"/>
                </a:solidFill>
                <a:latin typeface="Gotham-Medium"/>
                <a:cs typeface="Gotham-Medium"/>
              </a:rPr>
              <a:t>• </a:t>
            </a:r>
            <a:r>
              <a:rPr sz="1100" spc="10" dirty="0">
                <a:solidFill>
                  <a:srgbClr val="FFFFFF"/>
                </a:solidFill>
                <a:latin typeface="Gotham-Medium"/>
                <a:cs typeface="Gotham-Medium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Gotham-Medium"/>
                <a:cs typeface="Gotham-Medium"/>
                <a:hlinkClick r:id="rId16"/>
              </a:rPr>
              <a:t>go.ocean.edu/hub</a:t>
            </a:r>
            <a:endParaRPr sz="1100">
              <a:latin typeface="Gotham-Medium"/>
              <a:cs typeface="Gotham-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students working in a computer lab"/>
          <p:cNvSpPr/>
          <p:nvPr/>
        </p:nvSpPr>
        <p:spPr>
          <a:xfrm>
            <a:off x="0" y="0"/>
            <a:ext cx="16256000" cy="1219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10937" y="2042972"/>
            <a:ext cx="6634480" cy="6707505"/>
            <a:chOff x="4810937" y="2042972"/>
            <a:chExt cx="6634480" cy="6707505"/>
          </a:xfrm>
        </p:grpSpPr>
        <p:sp>
          <p:nvSpPr>
            <p:cNvPr id="4" name="object 4"/>
            <p:cNvSpPr/>
            <p:nvPr/>
          </p:nvSpPr>
          <p:spPr>
            <a:xfrm>
              <a:off x="4997513" y="2218550"/>
              <a:ext cx="6261100" cy="6356350"/>
            </a:xfrm>
            <a:custGeom>
              <a:avLst/>
              <a:gdLst/>
              <a:ahLst/>
              <a:cxnLst/>
              <a:rect l="l" t="t" r="r" b="b"/>
              <a:pathLst>
                <a:path w="6261100" h="6356350">
                  <a:moveTo>
                    <a:pt x="6260973" y="0"/>
                  </a:moveTo>
                  <a:lnTo>
                    <a:pt x="0" y="0"/>
                  </a:lnTo>
                  <a:lnTo>
                    <a:pt x="0" y="6356159"/>
                  </a:lnTo>
                  <a:lnTo>
                    <a:pt x="6260973" y="6356159"/>
                  </a:lnTo>
                  <a:lnTo>
                    <a:pt x="62609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23637" y="2055672"/>
              <a:ext cx="6609080" cy="6682105"/>
            </a:xfrm>
            <a:custGeom>
              <a:avLst/>
              <a:gdLst/>
              <a:ahLst/>
              <a:cxnLst/>
              <a:rect l="l" t="t" r="r" b="b"/>
              <a:pathLst>
                <a:path w="6609080" h="6682105">
                  <a:moveTo>
                    <a:pt x="0" y="6681927"/>
                  </a:moveTo>
                  <a:lnTo>
                    <a:pt x="6608737" y="6681927"/>
                  </a:lnTo>
                  <a:lnTo>
                    <a:pt x="6608737" y="0"/>
                  </a:lnTo>
                  <a:lnTo>
                    <a:pt x="0" y="0"/>
                  </a:lnTo>
                  <a:lnTo>
                    <a:pt x="0" y="6681927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95950" y="3778249"/>
              <a:ext cx="4863465" cy="4331970"/>
            </a:xfrm>
            <a:custGeom>
              <a:avLst/>
              <a:gdLst/>
              <a:ahLst/>
              <a:cxnLst/>
              <a:rect l="l" t="t" r="r" b="b"/>
              <a:pathLst>
                <a:path w="4863465" h="4331970">
                  <a:moveTo>
                    <a:pt x="4863262" y="2382012"/>
                  </a:moveTo>
                  <a:lnTo>
                    <a:pt x="0" y="2382012"/>
                  </a:lnTo>
                  <a:lnTo>
                    <a:pt x="0" y="4331462"/>
                  </a:lnTo>
                  <a:lnTo>
                    <a:pt x="4863262" y="4331462"/>
                  </a:lnTo>
                  <a:lnTo>
                    <a:pt x="4863262" y="2382012"/>
                  </a:lnTo>
                  <a:close/>
                </a:path>
                <a:path w="4863465" h="4331970">
                  <a:moveTo>
                    <a:pt x="4863262" y="0"/>
                  </a:moveTo>
                  <a:lnTo>
                    <a:pt x="0" y="0"/>
                  </a:lnTo>
                  <a:lnTo>
                    <a:pt x="0" y="1949450"/>
                  </a:lnTo>
                  <a:lnTo>
                    <a:pt x="4863262" y="1949450"/>
                  </a:lnTo>
                  <a:lnTo>
                    <a:pt x="4863262" y="0"/>
                  </a:lnTo>
                  <a:close/>
                </a:path>
              </a:pathLst>
            </a:custGeom>
            <a:solidFill>
              <a:srgbClr val="B6DBA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9204312"/>
            <a:ext cx="16256000" cy="2988310"/>
            <a:chOff x="0" y="9204312"/>
            <a:chExt cx="16256000" cy="2988310"/>
          </a:xfrm>
        </p:grpSpPr>
        <p:sp>
          <p:nvSpPr>
            <p:cNvPr id="8" name="object 8"/>
            <p:cNvSpPr/>
            <p:nvPr/>
          </p:nvSpPr>
          <p:spPr>
            <a:xfrm>
              <a:off x="0" y="9204312"/>
              <a:ext cx="16256000" cy="2988310"/>
            </a:xfrm>
            <a:custGeom>
              <a:avLst/>
              <a:gdLst/>
              <a:ahLst/>
              <a:cxnLst/>
              <a:rect l="l" t="t" r="r" b="b"/>
              <a:pathLst>
                <a:path w="16256000" h="2988309">
                  <a:moveTo>
                    <a:pt x="16255988" y="161925"/>
                  </a:moveTo>
                  <a:lnTo>
                    <a:pt x="13115798" y="2987687"/>
                  </a:lnTo>
                  <a:lnTo>
                    <a:pt x="16255988" y="2987687"/>
                  </a:lnTo>
                  <a:lnTo>
                    <a:pt x="16255988" y="161925"/>
                  </a:lnTo>
                  <a:close/>
                </a:path>
                <a:path w="16256000" h="2988309">
                  <a:moveTo>
                    <a:pt x="16255988" y="0"/>
                  </a:moveTo>
                  <a:lnTo>
                    <a:pt x="13646442" y="2340152"/>
                  </a:lnTo>
                  <a:lnTo>
                    <a:pt x="0" y="2340152"/>
                  </a:lnTo>
                  <a:lnTo>
                    <a:pt x="0" y="2987687"/>
                  </a:lnTo>
                  <a:lnTo>
                    <a:pt x="12924371" y="2987687"/>
                  </a:lnTo>
                  <a:lnTo>
                    <a:pt x="12951359" y="2987687"/>
                  </a:lnTo>
                  <a:lnTo>
                    <a:pt x="12991173" y="2987687"/>
                  </a:lnTo>
                  <a:lnTo>
                    <a:pt x="16255988" y="55295"/>
                  </a:lnTo>
                  <a:lnTo>
                    <a:pt x="16255988" y="0"/>
                  </a:lnTo>
                  <a:close/>
                </a:path>
              </a:pathLst>
            </a:custGeom>
            <a:solidFill>
              <a:srgbClr val="193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632716" y="11554560"/>
              <a:ext cx="255904" cy="249554"/>
            </a:xfrm>
            <a:custGeom>
              <a:avLst/>
              <a:gdLst/>
              <a:ahLst/>
              <a:cxnLst/>
              <a:rect l="l" t="t" r="r" b="b"/>
              <a:pathLst>
                <a:path w="255905" h="249554">
                  <a:moveTo>
                    <a:pt x="128257" y="0"/>
                  </a:moveTo>
                  <a:lnTo>
                    <a:pt x="76884" y="9828"/>
                  </a:lnTo>
                  <a:lnTo>
                    <a:pt x="36277" y="36583"/>
                  </a:lnTo>
                  <a:lnTo>
                    <a:pt x="9596" y="76172"/>
                  </a:lnTo>
                  <a:lnTo>
                    <a:pt x="0" y="124498"/>
                  </a:lnTo>
                  <a:lnTo>
                    <a:pt x="0" y="125183"/>
                  </a:lnTo>
                  <a:lnTo>
                    <a:pt x="9486" y="173391"/>
                  </a:lnTo>
                  <a:lnTo>
                    <a:pt x="35928" y="212731"/>
                  </a:lnTo>
                  <a:lnTo>
                    <a:pt x="76295" y="239241"/>
                  </a:lnTo>
                  <a:lnTo>
                    <a:pt x="127558" y="248958"/>
                  </a:lnTo>
                  <a:lnTo>
                    <a:pt x="178938" y="239132"/>
                  </a:lnTo>
                  <a:lnTo>
                    <a:pt x="219549" y="212383"/>
                  </a:lnTo>
                  <a:lnTo>
                    <a:pt x="227813" y="200126"/>
                  </a:lnTo>
                  <a:lnTo>
                    <a:pt x="128257" y="200126"/>
                  </a:lnTo>
                  <a:lnTo>
                    <a:pt x="98882" y="194110"/>
                  </a:lnTo>
                  <a:lnTo>
                    <a:pt x="75826" y="177780"/>
                  </a:lnTo>
                  <a:lnTo>
                    <a:pt x="60764" y="153717"/>
                  </a:lnTo>
                  <a:lnTo>
                    <a:pt x="55498" y="125183"/>
                  </a:lnTo>
                  <a:lnTo>
                    <a:pt x="55372" y="123812"/>
                  </a:lnTo>
                  <a:lnTo>
                    <a:pt x="60657" y="94678"/>
                  </a:lnTo>
                  <a:lnTo>
                    <a:pt x="75482" y="70839"/>
                  </a:lnTo>
                  <a:lnTo>
                    <a:pt x="98298" y="54741"/>
                  </a:lnTo>
                  <a:lnTo>
                    <a:pt x="127558" y="48831"/>
                  </a:lnTo>
                  <a:lnTo>
                    <a:pt x="228351" y="48831"/>
                  </a:lnTo>
                  <a:lnTo>
                    <a:pt x="219894" y="36245"/>
                  </a:lnTo>
                  <a:lnTo>
                    <a:pt x="179522" y="9723"/>
                  </a:lnTo>
                  <a:lnTo>
                    <a:pt x="128257" y="0"/>
                  </a:lnTo>
                  <a:close/>
                </a:path>
                <a:path w="255905" h="249554">
                  <a:moveTo>
                    <a:pt x="228351" y="48831"/>
                  </a:moveTo>
                  <a:lnTo>
                    <a:pt x="127558" y="48831"/>
                  </a:lnTo>
                  <a:lnTo>
                    <a:pt x="156947" y="54850"/>
                  </a:lnTo>
                  <a:lnTo>
                    <a:pt x="180011" y="71186"/>
                  </a:lnTo>
                  <a:lnTo>
                    <a:pt x="195076" y="95262"/>
                  </a:lnTo>
                  <a:lnTo>
                    <a:pt x="200342" y="123812"/>
                  </a:lnTo>
                  <a:lnTo>
                    <a:pt x="200469" y="125183"/>
                  </a:lnTo>
                  <a:lnTo>
                    <a:pt x="195183" y="154295"/>
                  </a:lnTo>
                  <a:lnTo>
                    <a:pt x="180355" y="178123"/>
                  </a:lnTo>
                  <a:lnTo>
                    <a:pt x="157531" y="194217"/>
                  </a:lnTo>
                  <a:lnTo>
                    <a:pt x="128257" y="200126"/>
                  </a:lnTo>
                  <a:lnTo>
                    <a:pt x="227813" y="200126"/>
                  </a:lnTo>
                  <a:lnTo>
                    <a:pt x="246232" y="172807"/>
                  </a:lnTo>
                  <a:lnTo>
                    <a:pt x="255828" y="124498"/>
                  </a:lnTo>
                  <a:lnTo>
                    <a:pt x="255828" y="123812"/>
                  </a:lnTo>
                  <a:lnTo>
                    <a:pt x="246339" y="75598"/>
                  </a:lnTo>
                  <a:lnTo>
                    <a:pt x="228351" y="488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 descr="letter c"/>
            <p:cNvSpPr/>
            <p:nvPr/>
          </p:nvSpPr>
          <p:spPr>
            <a:xfrm>
              <a:off x="14938751" y="11554560"/>
              <a:ext cx="222148" cy="24895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30692" y="11556974"/>
              <a:ext cx="499745" cy="243204"/>
            </a:xfrm>
            <a:custGeom>
              <a:avLst/>
              <a:gdLst/>
              <a:ahLst/>
              <a:cxnLst/>
              <a:rect l="l" t="t" r="r" b="b"/>
              <a:pathLst>
                <a:path w="499744" h="243204">
                  <a:moveTo>
                    <a:pt x="183311" y="194779"/>
                  </a:moveTo>
                  <a:lnTo>
                    <a:pt x="52616" y="194779"/>
                  </a:lnTo>
                  <a:lnTo>
                    <a:pt x="52616" y="145249"/>
                  </a:lnTo>
                  <a:lnTo>
                    <a:pt x="166116" y="145249"/>
                  </a:lnTo>
                  <a:lnTo>
                    <a:pt x="166116" y="98259"/>
                  </a:lnTo>
                  <a:lnTo>
                    <a:pt x="52616" y="98259"/>
                  </a:lnTo>
                  <a:lnTo>
                    <a:pt x="52616" y="48729"/>
                  </a:lnTo>
                  <a:lnTo>
                    <a:pt x="181571" y="48729"/>
                  </a:lnTo>
                  <a:lnTo>
                    <a:pt x="181571" y="1739"/>
                  </a:lnTo>
                  <a:lnTo>
                    <a:pt x="0" y="1739"/>
                  </a:lnTo>
                  <a:lnTo>
                    <a:pt x="0" y="48729"/>
                  </a:lnTo>
                  <a:lnTo>
                    <a:pt x="0" y="98259"/>
                  </a:lnTo>
                  <a:lnTo>
                    <a:pt x="0" y="145249"/>
                  </a:lnTo>
                  <a:lnTo>
                    <a:pt x="0" y="194779"/>
                  </a:lnTo>
                  <a:lnTo>
                    <a:pt x="0" y="243039"/>
                  </a:lnTo>
                  <a:lnTo>
                    <a:pt x="183311" y="243039"/>
                  </a:lnTo>
                  <a:lnTo>
                    <a:pt x="183311" y="194779"/>
                  </a:lnTo>
                  <a:close/>
                </a:path>
                <a:path w="499744" h="243204">
                  <a:moveTo>
                    <a:pt x="499313" y="242443"/>
                  </a:moveTo>
                  <a:lnTo>
                    <a:pt x="476338" y="188455"/>
                  </a:lnTo>
                  <a:lnTo>
                    <a:pt x="456438" y="141706"/>
                  </a:lnTo>
                  <a:lnTo>
                    <a:pt x="423214" y="63627"/>
                  </a:lnTo>
                  <a:lnTo>
                    <a:pt x="403047" y="16217"/>
                  </a:lnTo>
                  <a:lnTo>
                    <a:pt x="403047" y="141706"/>
                  </a:lnTo>
                  <a:lnTo>
                    <a:pt x="339064" y="141706"/>
                  </a:lnTo>
                  <a:lnTo>
                    <a:pt x="371068" y="63627"/>
                  </a:lnTo>
                  <a:lnTo>
                    <a:pt x="403047" y="141706"/>
                  </a:lnTo>
                  <a:lnTo>
                    <a:pt x="403047" y="16217"/>
                  </a:lnTo>
                  <a:lnTo>
                    <a:pt x="396151" y="0"/>
                  </a:lnTo>
                  <a:lnTo>
                    <a:pt x="347319" y="0"/>
                  </a:lnTo>
                  <a:lnTo>
                    <a:pt x="244157" y="242443"/>
                  </a:lnTo>
                  <a:lnTo>
                    <a:pt x="298145" y="242443"/>
                  </a:lnTo>
                  <a:lnTo>
                    <a:pt x="320154" y="188455"/>
                  </a:lnTo>
                  <a:lnTo>
                    <a:pt x="421944" y="188455"/>
                  </a:lnTo>
                  <a:lnTo>
                    <a:pt x="443953" y="242443"/>
                  </a:lnTo>
                  <a:lnTo>
                    <a:pt x="499313" y="2424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 descr="letter n"/>
            <p:cNvSpPr/>
            <p:nvPr/>
          </p:nvSpPr>
          <p:spPr>
            <a:xfrm>
              <a:off x="15780898" y="11558712"/>
              <a:ext cx="213880" cy="2407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 descr="letter c"/>
            <p:cNvSpPr/>
            <p:nvPr/>
          </p:nvSpPr>
          <p:spPr>
            <a:xfrm>
              <a:off x="14666983" y="11878566"/>
              <a:ext cx="75057" cy="841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 descr="letter o "/>
            <p:cNvSpPr/>
            <p:nvPr/>
          </p:nvSpPr>
          <p:spPr>
            <a:xfrm>
              <a:off x="14771349" y="11878566"/>
              <a:ext cx="86448" cy="841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 descr="letter U"/>
            <p:cNvSpPr/>
            <p:nvPr/>
          </p:nvSpPr>
          <p:spPr>
            <a:xfrm>
              <a:off x="14884066" y="11879963"/>
              <a:ext cx="70891" cy="826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 descr="letter n"/>
            <p:cNvSpPr/>
            <p:nvPr/>
          </p:nvSpPr>
          <p:spPr>
            <a:xfrm>
              <a:off x="14991805" y="11879958"/>
              <a:ext cx="72288" cy="8134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 descr="letter t"/>
            <p:cNvSpPr/>
            <p:nvPr/>
          </p:nvSpPr>
          <p:spPr>
            <a:xfrm>
              <a:off x="15096394" y="11879959"/>
              <a:ext cx="67411" cy="813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 descr="letter y"/>
            <p:cNvSpPr/>
            <p:nvPr/>
          </p:nvSpPr>
          <p:spPr>
            <a:xfrm>
              <a:off x="15187734" y="11879959"/>
              <a:ext cx="80429" cy="813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 descr="letter c"/>
            <p:cNvSpPr/>
            <p:nvPr/>
          </p:nvSpPr>
          <p:spPr>
            <a:xfrm>
              <a:off x="15338494" y="11878566"/>
              <a:ext cx="75095" cy="8413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 descr="letter i"/>
            <p:cNvSpPr/>
            <p:nvPr/>
          </p:nvSpPr>
          <p:spPr>
            <a:xfrm>
              <a:off x="15440524" y="11878566"/>
              <a:ext cx="86486" cy="8413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554529" y="11879961"/>
              <a:ext cx="241300" cy="81915"/>
            </a:xfrm>
            <a:custGeom>
              <a:avLst/>
              <a:gdLst/>
              <a:ahLst/>
              <a:cxnLst/>
              <a:rect l="l" t="t" r="r" b="b"/>
              <a:pathLst>
                <a:path w="241300" h="81915">
                  <a:moveTo>
                    <a:pt x="58470" y="65087"/>
                  </a:moveTo>
                  <a:lnTo>
                    <a:pt x="17907" y="65087"/>
                  </a:lnTo>
                  <a:lnTo>
                    <a:pt x="17907" y="0"/>
                  </a:lnTo>
                  <a:lnTo>
                    <a:pt x="0" y="0"/>
                  </a:lnTo>
                  <a:lnTo>
                    <a:pt x="0" y="81343"/>
                  </a:lnTo>
                  <a:lnTo>
                    <a:pt x="58470" y="81343"/>
                  </a:lnTo>
                  <a:lnTo>
                    <a:pt x="58470" y="65087"/>
                  </a:lnTo>
                  <a:close/>
                </a:path>
                <a:path w="241300" h="81915">
                  <a:moveTo>
                    <a:pt x="148983" y="65087"/>
                  </a:moveTo>
                  <a:lnTo>
                    <a:pt x="108445" y="65087"/>
                  </a:lnTo>
                  <a:lnTo>
                    <a:pt x="108445" y="0"/>
                  </a:lnTo>
                  <a:lnTo>
                    <a:pt x="90538" y="0"/>
                  </a:lnTo>
                  <a:lnTo>
                    <a:pt x="90538" y="81343"/>
                  </a:lnTo>
                  <a:lnTo>
                    <a:pt x="148983" y="81343"/>
                  </a:lnTo>
                  <a:lnTo>
                    <a:pt x="148983" y="65087"/>
                  </a:lnTo>
                  <a:close/>
                </a:path>
                <a:path w="241300" h="81915">
                  <a:moveTo>
                    <a:pt x="240690" y="65443"/>
                  </a:moveTo>
                  <a:lnTo>
                    <a:pt x="196519" y="65443"/>
                  </a:lnTo>
                  <a:lnTo>
                    <a:pt x="196519" y="48348"/>
                  </a:lnTo>
                  <a:lnTo>
                    <a:pt x="234873" y="48348"/>
                  </a:lnTo>
                  <a:lnTo>
                    <a:pt x="234873" y="32410"/>
                  </a:lnTo>
                  <a:lnTo>
                    <a:pt x="196519" y="32410"/>
                  </a:lnTo>
                  <a:lnTo>
                    <a:pt x="196519" y="15913"/>
                  </a:lnTo>
                  <a:lnTo>
                    <a:pt x="240106" y="15913"/>
                  </a:lnTo>
                  <a:lnTo>
                    <a:pt x="240106" y="0"/>
                  </a:lnTo>
                  <a:lnTo>
                    <a:pt x="178727" y="0"/>
                  </a:lnTo>
                  <a:lnTo>
                    <a:pt x="178727" y="81343"/>
                  </a:lnTo>
                  <a:lnTo>
                    <a:pt x="240690" y="81343"/>
                  </a:lnTo>
                  <a:lnTo>
                    <a:pt x="240690" y="654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 descr="letter g"/>
            <p:cNvSpPr/>
            <p:nvPr/>
          </p:nvSpPr>
          <p:spPr>
            <a:xfrm>
              <a:off x="15821494" y="11878566"/>
              <a:ext cx="77495" cy="8413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99300" y="10099510"/>
              <a:ext cx="8897620" cy="1887855"/>
            </a:xfrm>
            <a:custGeom>
              <a:avLst/>
              <a:gdLst/>
              <a:ahLst/>
              <a:cxnLst/>
              <a:rect l="l" t="t" r="r" b="b"/>
              <a:pathLst>
                <a:path w="8897619" h="1887854">
                  <a:moveTo>
                    <a:pt x="279400" y="1747735"/>
                  </a:moveTo>
                  <a:lnTo>
                    <a:pt x="272275" y="1703590"/>
                  </a:lnTo>
                  <a:lnTo>
                    <a:pt x="252437" y="1665236"/>
                  </a:lnTo>
                  <a:lnTo>
                    <a:pt x="222199" y="1634998"/>
                  </a:lnTo>
                  <a:lnTo>
                    <a:pt x="183845" y="1615160"/>
                  </a:lnTo>
                  <a:lnTo>
                    <a:pt x="139700" y="1608035"/>
                  </a:lnTo>
                  <a:lnTo>
                    <a:pt x="95542" y="1615160"/>
                  </a:lnTo>
                  <a:lnTo>
                    <a:pt x="57188" y="1634998"/>
                  </a:lnTo>
                  <a:lnTo>
                    <a:pt x="26949" y="1665236"/>
                  </a:lnTo>
                  <a:lnTo>
                    <a:pt x="7112" y="1703590"/>
                  </a:lnTo>
                  <a:lnTo>
                    <a:pt x="0" y="1747735"/>
                  </a:lnTo>
                  <a:lnTo>
                    <a:pt x="7112" y="1791893"/>
                  </a:lnTo>
                  <a:lnTo>
                    <a:pt x="26949" y="1830247"/>
                  </a:lnTo>
                  <a:lnTo>
                    <a:pt x="57188" y="1860486"/>
                  </a:lnTo>
                  <a:lnTo>
                    <a:pt x="95542" y="1880323"/>
                  </a:lnTo>
                  <a:lnTo>
                    <a:pt x="139700" y="1887435"/>
                  </a:lnTo>
                  <a:lnTo>
                    <a:pt x="183845" y="1880323"/>
                  </a:lnTo>
                  <a:lnTo>
                    <a:pt x="222199" y="1860486"/>
                  </a:lnTo>
                  <a:lnTo>
                    <a:pt x="252437" y="1830247"/>
                  </a:lnTo>
                  <a:lnTo>
                    <a:pt x="272275" y="1791893"/>
                  </a:lnTo>
                  <a:lnTo>
                    <a:pt x="279400" y="1747735"/>
                  </a:lnTo>
                  <a:close/>
                </a:path>
                <a:path w="8897619" h="1887854">
                  <a:moveTo>
                    <a:pt x="8322297" y="1351991"/>
                  </a:moveTo>
                  <a:lnTo>
                    <a:pt x="8230844" y="743902"/>
                  </a:lnTo>
                  <a:lnTo>
                    <a:pt x="8183613" y="438785"/>
                  </a:lnTo>
                  <a:lnTo>
                    <a:pt x="8157248" y="273113"/>
                  </a:lnTo>
                  <a:lnTo>
                    <a:pt x="8141513" y="177241"/>
                  </a:lnTo>
                  <a:lnTo>
                    <a:pt x="8127860" y="97129"/>
                  </a:lnTo>
                  <a:lnTo>
                    <a:pt x="8116760" y="36309"/>
                  </a:lnTo>
                  <a:lnTo>
                    <a:pt x="8112328" y="14249"/>
                  </a:lnTo>
                  <a:lnTo>
                    <a:pt x="8110144" y="3898"/>
                  </a:lnTo>
                  <a:lnTo>
                    <a:pt x="8109191" y="0"/>
                  </a:lnTo>
                  <a:lnTo>
                    <a:pt x="8109699" y="4991"/>
                  </a:lnTo>
                  <a:lnTo>
                    <a:pt x="8110334" y="14249"/>
                  </a:lnTo>
                  <a:lnTo>
                    <a:pt x="8112112" y="45466"/>
                  </a:lnTo>
                  <a:lnTo>
                    <a:pt x="8112925" y="67056"/>
                  </a:lnTo>
                  <a:lnTo>
                    <a:pt x="8113509" y="92316"/>
                  </a:lnTo>
                  <a:lnTo>
                    <a:pt x="8113738" y="121018"/>
                  </a:lnTo>
                  <a:lnTo>
                    <a:pt x="8113471" y="152908"/>
                  </a:lnTo>
                  <a:lnTo>
                    <a:pt x="8110956" y="225323"/>
                  </a:lnTo>
                  <a:lnTo>
                    <a:pt x="8108429" y="265366"/>
                  </a:lnTo>
                  <a:lnTo>
                    <a:pt x="8104886" y="307657"/>
                  </a:lnTo>
                  <a:lnTo>
                    <a:pt x="8100200" y="351955"/>
                  </a:lnTo>
                  <a:lnTo>
                    <a:pt x="8094231" y="398030"/>
                  </a:lnTo>
                  <a:lnTo>
                    <a:pt x="8086852" y="445617"/>
                  </a:lnTo>
                  <a:lnTo>
                    <a:pt x="8077924" y="494499"/>
                  </a:lnTo>
                  <a:lnTo>
                    <a:pt x="8067319" y="544449"/>
                  </a:lnTo>
                  <a:lnTo>
                    <a:pt x="8054899" y="595198"/>
                  </a:lnTo>
                  <a:lnTo>
                    <a:pt x="8040548" y="646531"/>
                  </a:lnTo>
                  <a:lnTo>
                    <a:pt x="8024127" y="698207"/>
                  </a:lnTo>
                  <a:lnTo>
                    <a:pt x="8005483" y="749973"/>
                  </a:lnTo>
                  <a:lnTo>
                    <a:pt x="7984528" y="801624"/>
                  </a:lnTo>
                  <a:lnTo>
                    <a:pt x="7961084" y="852881"/>
                  </a:lnTo>
                  <a:lnTo>
                    <a:pt x="7935049" y="903541"/>
                  </a:lnTo>
                  <a:lnTo>
                    <a:pt x="7906283" y="953338"/>
                  </a:lnTo>
                  <a:lnTo>
                    <a:pt x="7874648" y="1002055"/>
                  </a:lnTo>
                  <a:lnTo>
                    <a:pt x="7840027" y="1049451"/>
                  </a:lnTo>
                  <a:lnTo>
                    <a:pt x="7802270" y="1095286"/>
                  </a:lnTo>
                  <a:lnTo>
                    <a:pt x="7761249" y="1139317"/>
                  </a:lnTo>
                  <a:lnTo>
                    <a:pt x="7716837" y="1181303"/>
                  </a:lnTo>
                  <a:lnTo>
                    <a:pt x="7668908" y="1221016"/>
                  </a:lnTo>
                  <a:lnTo>
                    <a:pt x="7617320" y="1258214"/>
                  </a:lnTo>
                  <a:lnTo>
                    <a:pt x="7853172" y="1309306"/>
                  </a:lnTo>
                  <a:lnTo>
                    <a:pt x="7990941" y="1336484"/>
                  </a:lnTo>
                  <a:lnTo>
                    <a:pt x="8083893" y="1348879"/>
                  </a:lnTo>
                  <a:lnTo>
                    <a:pt x="8185251" y="1355610"/>
                  </a:lnTo>
                  <a:lnTo>
                    <a:pt x="8264423" y="1358303"/>
                  </a:lnTo>
                  <a:lnTo>
                    <a:pt x="8305114" y="1356690"/>
                  </a:lnTo>
                  <a:lnTo>
                    <a:pt x="8320138" y="1353642"/>
                  </a:lnTo>
                  <a:lnTo>
                    <a:pt x="8322297" y="1351991"/>
                  </a:lnTo>
                  <a:close/>
                </a:path>
                <a:path w="8897619" h="1887854">
                  <a:moveTo>
                    <a:pt x="8567585" y="1328547"/>
                  </a:moveTo>
                  <a:lnTo>
                    <a:pt x="8537435" y="1082992"/>
                  </a:lnTo>
                  <a:lnTo>
                    <a:pt x="8490102" y="581456"/>
                  </a:lnTo>
                  <a:lnTo>
                    <a:pt x="8465045" y="338797"/>
                  </a:lnTo>
                  <a:lnTo>
                    <a:pt x="8453933" y="287108"/>
                  </a:lnTo>
                  <a:lnTo>
                    <a:pt x="8448421" y="358444"/>
                  </a:lnTo>
                  <a:lnTo>
                    <a:pt x="8406981" y="536702"/>
                  </a:lnTo>
                  <a:lnTo>
                    <a:pt x="8340661" y="655751"/>
                  </a:lnTo>
                  <a:lnTo>
                    <a:pt x="8279130" y="722274"/>
                  </a:lnTo>
                  <a:lnTo>
                    <a:pt x="8252028" y="742962"/>
                  </a:lnTo>
                  <a:lnTo>
                    <a:pt x="8335721" y="1298282"/>
                  </a:lnTo>
                  <a:lnTo>
                    <a:pt x="8390522" y="1310259"/>
                  </a:lnTo>
                  <a:lnTo>
                    <a:pt x="8442858" y="1319999"/>
                  </a:lnTo>
                  <a:lnTo>
                    <a:pt x="8490966" y="1326756"/>
                  </a:lnTo>
                  <a:lnTo>
                    <a:pt x="8533117" y="1329855"/>
                  </a:lnTo>
                  <a:lnTo>
                    <a:pt x="8567585" y="1328547"/>
                  </a:lnTo>
                  <a:close/>
                </a:path>
                <a:path w="8897619" h="1887854">
                  <a:moveTo>
                    <a:pt x="8832990" y="1284249"/>
                  </a:moveTo>
                  <a:lnTo>
                    <a:pt x="8831097" y="1261872"/>
                  </a:lnTo>
                  <a:lnTo>
                    <a:pt x="8771217" y="797267"/>
                  </a:lnTo>
                  <a:lnTo>
                    <a:pt x="8747227" y="533336"/>
                  </a:lnTo>
                  <a:lnTo>
                    <a:pt x="8734095" y="765670"/>
                  </a:lnTo>
                  <a:lnTo>
                    <a:pt x="8709723" y="899401"/>
                  </a:lnTo>
                  <a:lnTo>
                    <a:pt x="8656091" y="985151"/>
                  </a:lnTo>
                  <a:lnTo>
                    <a:pt x="8555215" y="1073581"/>
                  </a:lnTo>
                  <a:lnTo>
                    <a:pt x="8579117" y="1249807"/>
                  </a:lnTo>
                  <a:lnTo>
                    <a:pt x="8634527" y="1261897"/>
                  </a:lnTo>
                  <a:lnTo>
                    <a:pt x="8693036" y="1273035"/>
                  </a:lnTo>
                  <a:lnTo>
                    <a:pt x="8749233" y="1281557"/>
                  </a:lnTo>
                  <a:lnTo>
                    <a:pt x="8797696" y="1285836"/>
                  </a:lnTo>
                  <a:lnTo>
                    <a:pt x="8832990" y="1284249"/>
                  </a:lnTo>
                  <a:close/>
                </a:path>
                <a:path w="8897619" h="1887854">
                  <a:moveTo>
                    <a:pt x="8897429" y="1845894"/>
                  </a:moveTo>
                  <a:lnTo>
                    <a:pt x="8853246" y="1845894"/>
                  </a:lnTo>
                  <a:lnTo>
                    <a:pt x="8853246" y="1828800"/>
                  </a:lnTo>
                  <a:lnTo>
                    <a:pt x="8891613" y="1828800"/>
                  </a:lnTo>
                  <a:lnTo>
                    <a:pt x="8891613" y="1812861"/>
                  </a:lnTo>
                  <a:lnTo>
                    <a:pt x="8853246" y="1812861"/>
                  </a:lnTo>
                  <a:lnTo>
                    <a:pt x="8853246" y="1796364"/>
                  </a:lnTo>
                  <a:lnTo>
                    <a:pt x="8896845" y="1796364"/>
                  </a:lnTo>
                  <a:lnTo>
                    <a:pt x="8896845" y="1780451"/>
                  </a:lnTo>
                  <a:lnTo>
                    <a:pt x="8835492" y="1780451"/>
                  </a:lnTo>
                  <a:lnTo>
                    <a:pt x="8835492" y="1861794"/>
                  </a:lnTo>
                  <a:lnTo>
                    <a:pt x="8897429" y="1861794"/>
                  </a:lnTo>
                  <a:lnTo>
                    <a:pt x="8897429" y="18458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99300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52564" y="221974"/>
                  </a:lnTo>
                  <a:lnTo>
                    <a:pt x="121518" y="221974"/>
                  </a:lnTo>
                  <a:lnTo>
                    <a:pt x="121518" y="147806"/>
                  </a:lnTo>
                  <a:lnTo>
                    <a:pt x="106850" y="147806"/>
                  </a:lnTo>
                  <a:lnTo>
                    <a:pt x="106850" y="121593"/>
                  </a:lnTo>
                  <a:lnTo>
                    <a:pt x="121518" y="121593"/>
                  </a:lnTo>
                  <a:lnTo>
                    <a:pt x="121518" y="104639"/>
                  </a:lnTo>
                  <a:lnTo>
                    <a:pt x="122813" y="94660"/>
                  </a:lnTo>
                  <a:lnTo>
                    <a:pt x="127564" y="84533"/>
                  </a:lnTo>
                  <a:lnTo>
                    <a:pt x="137067" y="76680"/>
                  </a:lnTo>
                  <a:lnTo>
                    <a:pt x="152621" y="73524"/>
                  </a:lnTo>
                  <a:lnTo>
                    <a:pt x="260889" y="7352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260889" y="73524"/>
                  </a:moveTo>
                  <a:lnTo>
                    <a:pt x="152621" y="73524"/>
                  </a:lnTo>
                  <a:lnTo>
                    <a:pt x="175455" y="73600"/>
                  </a:lnTo>
                  <a:lnTo>
                    <a:pt x="175455" y="99051"/>
                  </a:lnTo>
                  <a:lnTo>
                    <a:pt x="156177" y="99051"/>
                  </a:lnTo>
                  <a:lnTo>
                    <a:pt x="152341" y="100397"/>
                  </a:lnTo>
                  <a:lnTo>
                    <a:pt x="152341" y="121593"/>
                  </a:lnTo>
                  <a:lnTo>
                    <a:pt x="175849" y="121593"/>
                  </a:lnTo>
                  <a:lnTo>
                    <a:pt x="173144" y="147806"/>
                  </a:lnTo>
                  <a:lnTo>
                    <a:pt x="152341" y="147806"/>
                  </a:lnTo>
                  <a:lnTo>
                    <a:pt x="152341" y="221974"/>
                  </a:lnTo>
                  <a:lnTo>
                    <a:pt x="252564" y="22197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60889" y="73524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435084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435088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59751" y="208076"/>
                  </a:lnTo>
                  <a:lnTo>
                    <a:pt x="112859" y="208076"/>
                  </a:lnTo>
                  <a:lnTo>
                    <a:pt x="100199" y="207154"/>
                  </a:lnTo>
                  <a:lnTo>
                    <a:pt x="88115" y="204476"/>
                  </a:lnTo>
                  <a:lnTo>
                    <a:pt x="76728" y="200179"/>
                  </a:lnTo>
                  <a:lnTo>
                    <a:pt x="66161" y="194398"/>
                  </a:lnTo>
                  <a:lnTo>
                    <a:pt x="78231" y="194398"/>
                  </a:lnTo>
                  <a:lnTo>
                    <a:pt x="83898" y="193919"/>
                  </a:lnTo>
                  <a:lnTo>
                    <a:pt x="93788" y="191358"/>
                  </a:lnTo>
                  <a:lnTo>
                    <a:pt x="102952" y="187266"/>
                  </a:lnTo>
                  <a:lnTo>
                    <a:pt x="111246" y="181787"/>
                  </a:lnTo>
                  <a:lnTo>
                    <a:pt x="101726" y="180076"/>
                  </a:lnTo>
                  <a:lnTo>
                    <a:pt x="93480" y="175652"/>
                  </a:lnTo>
                  <a:lnTo>
                    <a:pt x="87009" y="169005"/>
                  </a:lnTo>
                  <a:lnTo>
                    <a:pt x="82811" y="160629"/>
                  </a:lnTo>
                  <a:lnTo>
                    <a:pt x="94624" y="160629"/>
                  </a:lnTo>
                  <a:lnTo>
                    <a:pt x="96552" y="160108"/>
                  </a:lnTo>
                  <a:lnTo>
                    <a:pt x="86864" y="156332"/>
                  </a:lnTo>
                  <a:lnTo>
                    <a:pt x="79121" y="149655"/>
                  </a:lnTo>
                  <a:lnTo>
                    <a:pt x="73989" y="140736"/>
                  </a:lnTo>
                  <a:lnTo>
                    <a:pt x="72130" y="130238"/>
                  </a:lnTo>
                  <a:lnTo>
                    <a:pt x="72130" y="129857"/>
                  </a:lnTo>
                  <a:lnTo>
                    <a:pt x="81488" y="129857"/>
                  </a:lnTo>
                  <a:lnTo>
                    <a:pt x="80360" y="128888"/>
                  </a:lnTo>
                  <a:lnTo>
                    <a:pt x="76085" y="122907"/>
                  </a:lnTo>
                  <a:lnTo>
                    <a:pt x="73340" y="115968"/>
                  </a:lnTo>
                  <a:lnTo>
                    <a:pt x="72371" y="108318"/>
                  </a:lnTo>
                  <a:lnTo>
                    <a:pt x="72371" y="102743"/>
                  </a:lnTo>
                  <a:lnTo>
                    <a:pt x="73883" y="97510"/>
                  </a:lnTo>
                  <a:lnTo>
                    <a:pt x="76499" y="93002"/>
                  </a:lnTo>
                  <a:lnTo>
                    <a:pt x="152376" y="93002"/>
                  </a:lnTo>
                  <a:lnTo>
                    <a:pt x="157095" y="89820"/>
                  </a:lnTo>
                  <a:lnTo>
                    <a:pt x="168955" y="87426"/>
                  </a:lnTo>
                  <a:lnTo>
                    <a:pt x="268079" y="87426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273272" y="101714"/>
                  </a:moveTo>
                  <a:lnTo>
                    <a:pt x="214611" y="101714"/>
                  </a:lnTo>
                  <a:lnTo>
                    <a:pt x="210535" y="107810"/>
                  </a:lnTo>
                  <a:lnTo>
                    <a:pt x="205379" y="113182"/>
                  </a:lnTo>
                  <a:lnTo>
                    <a:pt x="199422" y="117475"/>
                  </a:lnTo>
                  <a:lnTo>
                    <a:pt x="199421" y="121911"/>
                  </a:lnTo>
                  <a:lnTo>
                    <a:pt x="193850" y="151942"/>
                  </a:lnTo>
                  <a:lnTo>
                    <a:pt x="177192" y="179843"/>
                  </a:lnTo>
                  <a:lnTo>
                    <a:pt x="150032" y="200197"/>
                  </a:lnTo>
                  <a:lnTo>
                    <a:pt x="112859" y="208076"/>
                  </a:lnTo>
                  <a:lnTo>
                    <a:pt x="259751" y="208076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3272" y="101714"/>
                  </a:lnTo>
                  <a:close/>
                </a:path>
                <a:path w="279400" h="279400">
                  <a:moveTo>
                    <a:pt x="78231" y="194398"/>
                  </a:moveTo>
                  <a:lnTo>
                    <a:pt x="66161" y="194398"/>
                  </a:lnTo>
                  <a:lnTo>
                    <a:pt x="68549" y="194678"/>
                  </a:lnTo>
                  <a:lnTo>
                    <a:pt x="70974" y="194805"/>
                  </a:lnTo>
                  <a:lnTo>
                    <a:pt x="73426" y="194805"/>
                  </a:lnTo>
                  <a:lnTo>
                    <a:pt x="78231" y="194398"/>
                  </a:lnTo>
                  <a:close/>
                </a:path>
                <a:path w="279400" h="279400">
                  <a:moveTo>
                    <a:pt x="94624" y="160629"/>
                  </a:moveTo>
                  <a:lnTo>
                    <a:pt x="82811" y="160629"/>
                  </a:lnTo>
                  <a:lnTo>
                    <a:pt x="84665" y="160985"/>
                  </a:lnTo>
                  <a:lnTo>
                    <a:pt x="86570" y="161175"/>
                  </a:lnTo>
                  <a:lnTo>
                    <a:pt x="91320" y="161175"/>
                  </a:lnTo>
                  <a:lnTo>
                    <a:pt x="94012" y="160794"/>
                  </a:lnTo>
                  <a:lnTo>
                    <a:pt x="94624" y="160629"/>
                  </a:lnTo>
                  <a:close/>
                </a:path>
                <a:path w="279400" h="279400">
                  <a:moveTo>
                    <a:pt x="81488" y="129857"/>
                  </a:moveTo>
                  <a:lnTo>
                    <a:pt x="72130" y="129857"/>
                  </a:lnTo>
                  <a:lnTo>
                    <a:pt x="76232" y="132143"/>
                  </a:lnTo>
                  <a:lnTo>
                    <a:pt x="80931" y="133502"/>
                  </a:lnTo>
                  <a:lnTo>
                    <a:pt x="85922" y="133667"/>
                  </a:lnTo>
                  <a:lnTo>
                    <a:pt x="81488" y="129857"/>
                  </a:lnTo>
                  <a:close/>
                </a:path>
                <a:path w="279400" h="279400">
                  <a:moveTo>
                    <a:pt x="152376" y="93002"/>
                  </a:moveTo>
                  <a:lnTo>
                    <a:pt x="76499" y="93002"/>
                  </a:lnTo>
                  <a:lnTo>
                    <a:pt x="89081" y="105570"/>
                  </a:lnTo>
                  <a:lnTo>
                    <a:pt x="104025" y="115349"/>
                  </a:lnTo>
                  <a:lnTo>
                    <a:pt x="120899" y="121911"/>
                  </a:lnTo>
                  <a:lnTo>
                    <a:pt x="139275" y="124828"/>
                  </a:lnTo>
                  <a:lnTo>
                    <a:pt x="138754" y="122593"/>
                  </a:lnTo>
                  <a:lnTo>
                    <a:pt x="138488" y="120281"/>
                  </a:lnTo>
                  <a:lnTo>
                    <a:pt x="138570" y="117475"/>
                  </a:lnTo>
                  <a:lnTo>
                    <a:pt x="140882" y="106029"/>
                  </a:lnTo>
                  <a:lnTo>
                    <a:pt x="147411" y="96348"/>
                  </a:lnTo>
                  <a:lnTo>
                    <a:pt x="152376" y="93002"/>
                  </a:lnTo>
                  <a:close/>
                </a:path>
                <a:path w="279400" h="279400">
                  <a:moveTo>
                    <a:pt x="269235" y="89662"/>
                  </a:moveTo>
                  <a:lnTo>
                    <a:pt x="210522" y="89662"/>
                  </a:lnTo>
                  <a:lnTo>
                    <a:pt x="208236" y="96774"/>
                  </a:lnTo>
                  <a:lnTo>
                    <a:pt x="203423" y="102743"/>
                  </a:lnTo>
                  <a:lnTo>
                    <a:pt x="197136" y="106502"/>
                  </a:lnTo>
                  <a:lnTo>
                    <a:pt x="203296" y="105778"/>
                  </a:lnTo>
                  <a:lnTo>
                    <a:pt x="209163" y="104127"/>
                  </a:lnTo>
                  <a:lnTo>
                    <a:pt x="214611" y="101714"/>
                  </a:lnTo>
                  <a:lnTo>
                    <a:pt x="273272" y="101714"/>
                  </a:lnTo>
                  <a:lnTo>
                    <a:pt x="272277" y="95544"/>
                  </a:lnTo>
                  <a:lnTo>
                    <a:pt x="269235" y="89662"/>
                  </a:lnTo>
                  <a:close/>
                </a:path>
                <a:path w="279400" h="279400">
                  <a:moveTo>
                    <a:pt x="268079" y="87426"/>
                  </a:moveTo>
                  <a:lnTo>
                    <a:pt x="177705" y="87426"/>
                  </a:lnTo>
                  <a:lnTo>
                    <a:pt x="185617" y="91135"/>
                  </a:lnTo>
                  <a:lnTo>
                    <a:pt x="191180" y="97040"/>
                  </a:lnTo>
                  <a:lnTo>
                    <a:pt x="198114" y="95681"/>
                  </a:lnTo>
                  <a:lnTo>
                    <a:pt x="204629" y="93141"/>
                  </a:lnTo>
                  <a:lnTo>
                    <a:pt x="210522" y="89662"/>
                  </a:lnTo>
                  <a:lnTo>
                    <a:pt x="269235" y="89662"/>
                  </a:lnTo>
                  <a:lnTo>
                    <a:pt x="268079" y="87426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770868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770863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48784" y="225865"/>
                  </a:lnTo>
                  <a:lnTo>
                    <a:pt x="100823" y="225865"/>
                  </a:lnTo>
                  <a:lnTo>
                    <a:pt x="81026" y="221841"/>
                  </a:lnTo>
                  <a:lnTo>
                    <a:pt x="64812" y="210886"/>
                  </a:lnTo>
                  <a:lnTo>
                    <a:pt x="53857" y="194672"/>
                  </a:lnTo>
                  <a:lnTo>
                    <a:pt x="49833" y="174875"/>
                  </a:lnTo>
                  <a:lnTo>
                    <a:pt x="49833" y="96782"/>
                  </a:lnTo>
                  <a:lnTo>
                    <a:pt x="53857" y="76978"/>
                  </a:lnTo>
                  <a:lnTo>
                    <a:pt x="64812" y="60760"/>
                  </a:lnTo>
                  <a:lnTo>
                    <a:pt x="81026" y="49803"/>
                  </a:lnTo>
                  <a:lnTo>
                    <a:pt x="100823" y="45779"/>
                  </a:lnTo>
                  <a:lnTo>
                    <a:pt x="241029" y="45779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174115" y="45779"/>
                  </a:moveTo>
                  <a:lnTo>
                    <a:pt x="100823" y="45779"/>
                  </a:lnTo>
                  <a:lnTo>
                    <a:pt x="81026" y="49803"/>
                  </a:lnTo>
                  <a:lnTo>
                    <a:pt x="64812" y="60760"/>
                  </a:lnTo>
                  <a:lnTo>
                    <a:pt x="53857" y="76978"/>
                  </a:lnTo>
                  <a:lnTo>
                    <a:pt x="49833" y="96782"/>
                  </a:lnTo>
                  <a:lnTo>
                    <a:pt x="49833" y="174875"/>
                  </a:lnTo>
                  <a:lnTo>
                    <a:pt x="53857" y="194672"/>
                  </a:lnTo>
                  <a:lnTo>
                    <a:pt x="64812" y="210886"/>
                  </a:lnTo>
                  <a:lnTo>
                    <a:pt x="81026" y="221841"/>
                  </a:lnTo>
                  <a:lnTo>
                    <a:pt x="100823" y="225865"/>
                  </a:lnTo>
                  <a:lnTo>
                    <a:pt x="174115" y="225865"/>
                  </a:lnTo>
                  <a:lnTo>
                    <a:pt x="193912" y="221841"/>
                  </a:lnTo>
                  <a:lnTo>
                    <a:pt x="207899" y="212390"/>
                  </a:lnTo>
                  <a:lnTo>
                    <a:pt x="100823" y="212390"/>
                  </a:lnTo>
                  <a:lnTo>
                    <a:pt x="93478" y="211666"/>
                  </a:lnTo>
                  <a:lnTo>
                    <a:pt x="64019" y="182218"/>
                  </a:lnTo>
                  <a:lnTo>
                    <a:pt x="63295" y="174875"/>
                  </a:lnTo>
                  <a:lnTo>
                    <a:pt x="63417" y="95544"/>
                  </a:lnTo>
                  <a:lnTo>
                    <a:pt x="86507" y="62105"/>
                  </a:lnTo>
                  <a:lnTo>
                    <a:pt x="100823" y="59254"/>
                  </a:lnTo>
                  <a:lnTo>
                    <a:pt x="207897" y="59254"/>
                  </a:lnTo>
                  <a:lnTo>
                    <a:pt x="193912" y="49803"/>
                  </a:lnTo>
                  <a:lnTo>
                    <a:pt x="174115" y="45779"/>
                  </a:lnTo>
                  <a:close/>
                </a:path>
                <a:path w="279400" h="279400">
                  <a:moveTo>
                    <a:pt x="241029" y="45779"/>
                  </a:moveTo>
                  <a:lnTo>
                    <a:pt x="174115" y="45779"/>
                  </a:lnTo>
                  <a:lnTo>
                    <a:pt x="193912" y="49803"/>
                  </a:lnTo>
                  <a:lnTo>
                    <a:pt x="210126" y="60760"/>
                  </a:lnTo>
                  <a:lnTo>
                    <a:pt x="221082" y="76978"/>
                  </a:lnTo>
                  <a:lnTo>
                    <a:pt x="225105" y="96782"/>
                  </a:lnTo>
                  <a:lnTo>
                    <a:pt x="225105" y="174875"/>
                  </a:lnTo>
                  <a:lnTo>
                    <a:pt x="221082" y="194672"/>
                  </a:lnTo>
                  <a:lnTo>
                    <a:pt x="210126" y="210886"/>
                  </a:lnTo>
                  <a:lnTo>
                    <a:pt x="193912" y="221841"/>
                  </a:lnTo>
                  <a:lnTo>
                    <a:pt x="174115" y="225865"/>
                  </a:lnTo>
                  <a:lnTo>
                    <a:pt x="248784" y="22586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41029" y="45779"/>
                  </a:lnTo>
                  <a:close/>
                </a:path>
                <a:path w="279400" h="279400">
                  <a:moveTo>
                    <a:pt x="174115" y="59254"/>
                  </a:moveTo>
                  <a:lnTo>
                    <a:pt x="100823" y="59254"/>
                  </a:lnTo>
                  <a:lnTo>
                    <a:pt x="93478" y="59978"/>
                  </a:lnTo>
                  <a:lnTo>
                    <a:pt x="64019" y="89437"/>
                  </a:lnTo>
                  <a:lnTo>
                    <a:pt x="63295" y="174875"/>
                  </a:lnTo>
                  <a:lnTo>
                    <a:pt x="64019" y="182218"/>
                  </a:lnTo>
                  <a:lnTo>
                    <a:pt x="93478" y="211666"/>
                  </a:lnTo>
                  <a:lnTo>
                    <a:pt x="100823" y="212390"/>
                  </a:lnTo>
                  <a:lnTo>
                    <a:pt x="174115" y="212390"/>
                  </a:lnTo>
                  <a:lnTo>
                    <a:pt x="208786" y="189188"/>
                  </a:lnTo>
                  <a:lnTo>
                    <a:pt x="210550" y="183396"/>
                  </a:lnTo>
                  <a:lnTo>
                    <a:pt x="137742" y="183396"/>
                  </a:lnTo>
                  <a:lnTo>
                    <a:pt x="118948" y="179602"/>
                  </a:lnTo>
                  <a:lnTo>
                    <a:pt x="103605" y="169257"/>
                  </a:lnTo>
                  <a:lnTo>
                    <a:pt x="93262" y="153912"/>
                  </a:lnTo>
                  <a:lnTo>
                    <a:pt x="89469" y="135124"/>
                  </a:lnTo>
                  <a:lnTo>
                    <a:pt x="93262" y="116337"/>
                  </a:lnTo>
                  <a:lnTo>
                    <a:pt x="103605" y="100997"/>
                  </a:lnTo>
                  <a:lnTo>
                    <a:pt x="118948" y="90656"/>
                  </a:lnTo>
                  <a:lnTo>
                    <a:pt x="137742" y="86864"/>
                  </a:lnTo>
                  <a:lnTo>
                    <a:pt x="175347" y="86864"/>
                  </a:lnTo>
                  <a:lnTo>
                    <a:pt x="175347" y="79802"/>
                  </a:lnTo>
                  <a:lnTo>
                    <a:pt x="180465" y="74684"/>
                  </a:lnTo>
                  <a:lnTo>
                    <a:pt x="204224" y="74684"/>
                  </a:lnTo>
                  <a:lnTo>
                    <a:pt x="200607" y="70290"/>
                  </a:lnTo>
                  <a:lnTo>
                    <a:pt x="194862" y="65565"/>
                  </a:lnTo>
                  <a:lnTo>
                    <a:pt x="188423" y="62105"/>
                  </a:lnTo>
                  <a:lnTo>
                    <a:pt x="181453" y="59978"/>
                  </a:lnTo>
                  <a:lnTo>
                    <a:pt x="174115" y="59254"/>
                  </a:lnTo>
                  <a:close/>
                </a:path>
                <a:path w="279400" h="279400">
                  <a:moveTo>
                    <a:pt x="207897" y="59254"/>
                  </a:moveTo>
                  <a:lnTo>
                    <a:pt x="174115" y="59254"/>
                  </a:lnTo>
                  <a:lnTo>
                    <a:pt x="181453" y="59978"/>
                  </a:lnTo>
                  <a:lnTo>
                    <a:pt x="188423" y="62105"/>
                  </a:lnTo>
                  <a:lnTo>
                    <a:pt x="211509" y="95544"/>
                  </a:lnTo>
                  <a:lnTo>
                    <a:pt x="211631" y="174875"/>
                  </a:lnTo>
                  <a:lnTo>
                    <a:pt x="210908" y="182218"/>
                  </a:lnTo>
                  <a:lnTo>
                    <a:pt x="181453" y="211666"/>
                  </a:lnTo>
                  <a:lnTo>
                    <a:pt x="174115" y="212390"/>
                  </a:lnTo>
                  <a:lnTo>
                    <a:pt x="207899" y="212390"/>
                  </a:lnTo>
                  <a:lnTo>
                    <a:pt x="210126" y="210886"/>
                  </a:lnTo>
                  <a:lnTo>
                    <a:pt x="221082" y="194672"/>
                  </a:lnTo>
                  <a:lnTo>
                    <a:pt x="225105" y="174875"/>
                  </a:lnTo>
                  <a:lnTo>
                    <a:pt x="225105" y="96782"/>
                  </a:lnTo>
                  <a:lnTo>
                    <a:pt x="221082" y="76978"/>
                  </a:lnTo>
                  <a:lnTo>
                    <a:pt x="210126" y="60760"/>
                  </a:lnTo>
                  <a:lnTo>
                    <a:pt x="207897" y="59254"/>
                  </a:lnTo>
                  <a:close/>
                </a:path>
                <a:path w="279400" h="279400">
                  <a:moveTo>
                    <a:pt x="137742" y="86864"/>
                  </a:moveTo>
                  <a:lnTo>
                    <a:pt x="118948" y="90656"/>
                  </a:lnTo>
                  <a:lnTo>
                    <a:pt x="103605" y="100997"/>
                  </a:lnTo>
                  <a:lnTo>
                    <a:pt x="93262" y="116337"/>
                  </a:lnTo>
                  <a:lnTo>
                    <a:pt x="89469" y="135124"/>
                  </a:lnTo>
                  <a:lnTo>
                    <a:pt x="93262" y="153912"/>
                  </a:lnTo>
                  <a:lnTo>
                    <a:pt x="103605" y="169257"/>
                  </a:lnTo>
                  <a:lnTo>
                    <a:pt x="118948" y="179602"/>
                  </a:lnTo>
                  <a:lnTo>
                    <a:pt x="137742" y="183396"/>
                  </a:lnTo>
                  <a:lnTo>
                    <a:pt x="156529" y="179602"/>
                  </a:lnTo>
                  <a:lnTo>
                    <a:pt x="171869" y="169257"/>
                  </a:lnTo>
                  <a:lnTo>
                    <a:pt x="173543" y="166772"/>
                  </a:lnTo>
                  <a:lnTo>
                    <a:pt x="137501" y="166772"/>
                  </a:lnTo>
                  <a:lnTo>
                    <a:pt x="125202" y="164289"/>
                  </a:lnTo>
                  <a:lnTo>
                    <a:pt x="115158" y="157515"/>
                  </a:lnTo>
                  <a:lnTo>
                    <a:pt x="108386" y="147468"/>
                  </a:lnTo>
                  <a:lnTo>
                    <a:pt x="105903" y="135162"/>
                  </a:lnTo>
                  <a:lnTo>
                    <a:pt x="108386" y="122863"/>
                  </a:lnTo>
                  <a:lnTo>
                    <a:pt x="115158" y="112819"/>
                  </a:lnTo>
                  <a:lnTo>
                    <a:pt x="125202" y="106047"/>
                  </a:lnTo>
                  <a:lnTo>
                    <a:pt x="137501" y="103564"/>
                  </a:lnTo>
                  <a:lnTo>
                    <a:pt x="173599" y="103564"/>
                  </a:lnTo>
                  <a:lnTo>
                    <a:pt x="171869" y="100997"/>
                  </a:lnTo>
                  <a:lnTo>
                    <a:pt x="156529" y="90656"/>
                  </a:lnTo>
                  <a:lnTo>
                    <a:pt x="137742" y="86864"/>
                  </a:lnTo>
                  <a:close/>
                </a:path>
                <a:path w="279400" h="279400">
                  <a:moveTo>
                    <a:pt x="175347" y="86864"/>
                  </a:moveTo>
                  <a:lnTo>
                    <a:pt x="137742" y="86864"/>
                  </a:lnTo>
                  <a:lnTo>
                    <a:pt x="156529" y="90656"/>
                  </a:lnTo>
                  <a:lnTo>
                    <a:pt x="171869" y="100997"/>
                  </a:lnTo>
                  <a:lnTo>
                    <a:pt x="182210" y="116337"/>
                  </a:lnTo>
                  <a:lnTo>
                    <a:pt x="186002" y="135124"/>
                  </a:lnTo>
                  <a:lnTo>
                    <a:pt x="182210" y="153912"/>
                  </a:lnTo>
                  <a:lnTo>
                    <a:pt x="171869" y="169257"/>
                  </a:lnTo>
                  <a:lnTo>
                    <a:pt x="156529" y="179602"/>
                  </a:lnTo>
                  <a:lnTo>
                    <a:pt x="137742" y="183396"/>
                  </a:lnTo>
                  <a:lnTo>
                    <a:pt x="210550" y="183396"/>
                  </a:lnTo>
                  <a:lnTo>
                    <a:pt x="210908" y="182218"/>
                  </a:lnTo>
                  <a:lnTo>
                    <a:pt x="211631" y="174875"/>
                  </a:lnTo>
                  <a:lnTo>
                    <a:pt x="211631" y="97532"/>
                  </a:lnTo>
                  <a:lnTo>
                    <a:pt x="180465" y="97532"/>
                  </a:lnTo>
                  <a:lnTo>
                    <a:pt x="175347" y="92426"/>
                  </a:lnTo>
                  <a:lnTo>
                    <a:pt x="175347" y="86864"/>
                  </a:lnTo>
                  <a:close/>
                </a:path>
                <a:path w="279400" h="279400">
                  <a:moveTo>
                    <a:pt x="137501" y="103564"/>
                  </a:moveTo>
                  <a:lnTo>
                    <a:pt x="125202" y="106047"/>
                  </a:lnTo>
                  <a:lnTo>
                    <a:pt x="115158" y="112819"/>
                  </a:lnTo>
                  <a:lnTo>
                    <a:pt x="108386" y="122863"/>
                  </a:lnTo>
                  <a:lnTo>
                    <a:pt x="105903" y="135162"/>
                  </a:lnTo>
                  <a:lnTo>
                    <a:pt x="108386" y="147468"/>
                  </a:lnTo>
                  <a:lnTo>
                    <a:pt x="115158" y="157515"/>
                  </a:lnTo>
                  <a:lnTo>
                    <a:pt x="125202" y="164289"/>
                  </a:lnTo>
                  <a:lnTo>
                    <a:pt x="137501" y="166772"/>
                  </a:lnTo>
                  <a:lnTo>
                    <a:pt x="149805" y="164289"/>
                  </a:lnTo>
                  <a:lnTo>
                    <a:pt x="159848" y="157515"/>
                  </a:lnTo>
                  <a:lnTo>
                    <a:pt x="166617" y="147468"/>
                  </a:lnTo>
                  <a:lnTo>
                    <a:pt x="169098" y="135162"/>
                  </a:lnTo>
                  <a:lnTo>
                    <a:pt x="166617" y="122863"/>
                  </a:lnTo>
                  <a:lnTo>
                    <a:pt x="159848" y="112819"/>
                  </a:lnTo>
                  <a:lnTo>
                    <a:pt x="149805" y="106047"/>
                  </a:lnTo>
                  <a:lnTo>
                    <a:pt x="137501" y="103564"/>
                  </a:lnTo>
                  <a:close/>
                </a:path>
                <a:path w="279400" h="279400">
                  <a:moveTo>
                    <a:pt x="173599" y="103564"/>
                  </a:moveTo>
                  <a:lnTo>
                    <a:pt x="137501" y="103564"/>
                  </a:lnTo>
                  <a:lnTo>
                    <a:pt x="149805" y="106047"/>
                  </a:lnTo>
                  <a:lnTo>
                    <a:pt x="159848" y="112819"/>
                  </a:lnTo>
                  <a:lnTo>
                    <a:pt x="166617" y="122863"/>
                  </a:lnTo>
                  <a:lnTo>
                    <a:pt x="169098" y="135162"/>
                  </a:lnTo>
                  <a:lnTo>
                    <a:pt x="166617" y="147468"/>
                  </a:lnTo>
                  <a:lnTo>
                    <a:pt x="159848" y="157515"/>
                  </a:lnTo>
                  <a:lnTo>
                    <a:pt x="149805" y="164289"/>
                  </a:lnTo>
                  <a:lnTo>
                    <a:pt x="137501" y="166772"/>
                  </a:lnTo>
                  <a:lnTo>
                    <a:pt x="173543" y="166772"/>
                  </a:lnTo>
                  <a:lnTo>
                    <a:pt x="182210" y="153912"/>
                  </a:lnTo>
                  <a:lnTo>
                    <a:pt x="186002" y="135124"/>
                  </a:lnTo>
                  <a:lnTo>
                    <a:pt x="182210" y="116337"/>
                  </a:lnTo>
                  <a:lnTo>
                    <a:pt x="173599" y="103564"/>
                  </a:lnTo>
                  <a:close/>
                </a:path>
                <a:path w="279400" h="279400">
                  <a:moveTo>
                    <a:pt x="193089" y="74684"/>
                  </a:moveTo>
                  <a:lnTo>
                    <a:pt x="180465" y="74684"/>
                  </a:lnTo>
                  <a:lnTo>
                    <a:pt x="175347" y="79802"/>
                  </a:lnTo>
                  <a:lnTo>
                    <a:pt x="175347" y="92426"/>
                  </a:lnTo>
                  <a:lnTo>
                    <a:pt x="180465" y="97532"/>
                  </a:lnTo>
                  <a:lnTo>
                    <a:pt x="193089" y="97532"/>
                  </a:lnTo>
                  <a:lnTo>
                    <a:pt x="198207" y="92426"/>
                  </a:lnTo>
                  <a:lnTo>
                    <a:pt x="198207" y="79802"/>
                  </a:lnTo>
                  <a:lnTo>
                    <a:pt x="193089" y="74684"/>
                  </a:lnTo>
                  <a:close/>
                </a:path>
                <a:path w="279400" h="279400">
                  <a:moveTo>
                    <a:pt x="204224" y="74684"/>
                  </a:moveTo>
                  <a:lnTo>
                    <a:pt x="193089" y="74684"/>
                  </a:lnTo>
                  <a:lnTo>
                    <a:pt x="198207" y="79802"/>
                  </a:lnTo>
                  <a:lnTo>
                    <a:pt x="198207" y="92426"/>
                  </a:lnTo>
                  <a:lnTo>
                    <a:pt x="193089" y="97532"/>
                  </a:lnTo>
                  <a:lnTo>
                    <a:pt x="211631" y="97532"/>
                  </a:lnTo>
                  <a:lnTo>
                    <a:pt x="211509" y="95544"/>
                  </a:lnTo>
                  <a:lnTo>
                    <a:pt x="210908" y="89437"/>
                  </a:lnTo>
                  <a:lnTo>
                    <a:pt x="208786" y="82465"/>
                  </a:lnTo>
                  <a:lnTo>
                    <a:pt x="205330" y="76028"/>
                  </a:lnTo>
                  <a:lnTo>
                    <a:pt x="204224" y="74684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06652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06639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12344" y="141185"/>
                  </a:moveTo>
                  <a:lnTo>
                    <a:pt x="86360" y="141185"/>
                  </a:lnTo>
                  <a:lnTo>
                    <a:pt x="86360" y="148590"/>
                  </a:lnTo>
                  <a:lnTo>
                    <a:pt x="95110" y="148590"/>
                  </a:lnTo>
                  <a:lnTo>
                    <a:pt x="95110" y="192125"/>
                  </a:lnTo>
                  <a:lnTo>
                    <a:pt x="103568" y="192125"/>
                  </a:lnTo>
                  <a:lnTo>
                    <a:pt x="103568" y="148590"/>
                  </a:lnTo>
                  <a:lnTo>
                    <a:pt x="112344" y="148590"/>
                  </a:lnTo>
                  <a:lnTo>
                    <a:pt x="112344" y="141185"/>
                  </a:lnTo>
                  <a:close/>
                </a:path>
                <a:path w="279400" h="279400">
                  <a:moveTo>
                    <a:pt x="137083" y="154546"/>
                  </a:moveTo>
                  <a:lnTo>
                    <a:pt x="129565" y="154546"/>
                  </a:lnTo>
                  <a:lnTo>
                    <a:pt x="129565" y="183083"/>
                  </a:lnTo>
                  <a:lnTo>
                    <a:pt x="128854" y="183896"/>
                  </a:lnTo>
                  <a:lnTo>
                    <a:pt x="128092" y="184569"/>
                  </a:lnTo>
                  <a:lnTo>
                    <a:pt x="126390" y="185623"/>
                  </a:lnTo>
                  <a:lnTo>
                    <a:pt x="125691" y="185889"/>
                  </a:lnTo>
                  <a:lnTo>
                    <a:pt x="124447" y="185889"/>
                  </a:lnTo>
                  <a:lnTo>
                    <a:pt x="123939" y="185699"/>
                  </a:lnTo>
                  <a:lnTo>
                    <a:pt x="123304" y="184886"/>
                  </a:lnTo>
                  <a:lnTo>
                    <a:pt x="123139" y="184251"/>
                  </a:lnTo>
                  <a:lnTo>
                    <a:pt x="123139" y="154546"/>
                  </a:lnTo>
                  <a:lnTo>
                    <a:pt x="115633" y="154546"/>
                  </a:lnTo>
                  <a:lnTo>
                    <a:pt x="115633" y="188201"/>
                  </a:lnTo>
                  <a:lnTo>
                    <a:pt x="116078" y="189852"/>
                  </a:lnTo>
                  <a:lnTo>
                    <a:pt x="117843" y="192125"/>
                  </a:lnTo>
                  <a:lnTo>
                    <a:pt x="119126" y="192671"/>
                  </a:lnTo>
                  <a:lnTo>
                    <a:pt x="122275" y="192671"/>
                  </a:lnTo>
                  <a:lnTo>
                    <a:pt x="123736" y="192278"/>
                  </a:lnTo>
                  <a:lnTo>
                    <a:pt x="126733" y="190677"/>
                  </a:lnTo>
                  <a:lnTo>
                    <a:pt x="128181" y="189509"/>
                  </a:lnTo>
                  <a:lnTo>
                    <a:pt x="129565" y="187985"/>
                  </a:lnTo>
                  <a:lnTo>
                    <a:pt x="129565" y="192125"/>
                  </a:lnTo>
                  <a:lnTo>
                    <a:pt x="137083" y="192125"/>
                  </a:lnTo>
                  <a:lnTo>
                    <a:pt x="137083" y="154546"/>
                  </a:lnTo>
                  <a:close/>
                </a:path>
                <a:path w="279400" h="279400">
                  <a:moveTo>
                    <a:pt x="142087" y="85432"/>
                  </a:moveTo>
                  <a:lnTo>
                    <a:pt x="141744" y="84696"/>
                  </a:lnTo>
                  <a:lnTo>
                    <a:pt x="140360" y="83566"/>
                  </a:lnTo>
                  <a:lnTo>
                    <a:pt x="139458" y="83299"/>
                  </a:lnTo>
                  <a:lnTo>
                    <a:pt x="137312" y="83299"/>
                  </a:lnTo>
                  <a:lnTo>
                    <a:pt x="136461" y="83566"/>
                  </a:lnTo>
                  <a:lnTo>
                    <a:pt x="135178" y="84696"/>
                  </a:lnTo>
                  <a:lnTo>
                    <a:pt x="134848" y="85432"/>
                  </a:lnTo>
                  <a:lnTo>
                    <a:pt x="134848" y="110020"/>
                  </a:lnTo>
                  <a:lnTo>
                    <a:pt x="135166" y="110883"/>
                  </a:lnTo>
                  <a:lnTo>
                    <a:pt x="136359" y="112141"/>
                  </a:lnTo>
                  <a:lnTo>
                    <a:pt x="137210" y="112445"/>
                  </a:lnTo>
                  <a:lnTo>
                    <a:pt x="138328" y="112445"/>
                  </a:lnTo>
                  <a:lnTo>
                    <a:pt x="139484" y="112445"/>
                  </a:lnTo>
                  <a:lnTo>
                    <a:pt x="140385" y="112115"/>
                  </a:lnTo>
                  <a:lnTo>
                    <a:pt x="141744" y="110858"/>
                  </a:lnTo>
                  <a:lnTo>
                    <a:pt x="142087" y="109982"/>
                  </a:lnTo>
                  <a:lnTo>
                    <a:pt x="142087" y="85432"/>
                  </a:lnTo>
                  <a:close/>
                </a:path>
                <a:path w="279400" h="279400">
                  <a:moveTo>
                    <a:pt x="164325" y="186715"/>
                  </a:moveTo>
                  <a:lnTo>
                    <a:pt x="164223" y="160045"/>
                  </a:lnTo>
                  <a:lnTo>
                    <a:pt x="163715" y="158089"/>
                  </a:lnTo>
                  <a:lnTo>
                    <a:pt x="163309" y="157581"/>
                  </a:lnTo>
                  <a:lnTo>
                    <a:pt x="161201" y="154876"/>
                  </a:lnTo>
                  <a:lnTo>
                    <a:pt x="159397" y="154089"/>
                  </a:lnTo>
                  <a:lnTo>
                    <a:pt x="156591" y="154089"/>
                  </a:lnTo>
                  <a:lnTo>
                    <a:pt x="156591" y="162636"/>
                  </a:lnTo>
                  <a:lnTo>
                    <a:pt x="156464" y="184975"/>
                  </a:lnTo>
                  <a:lnTo>
                    <a:pt x="156375" y="185369"/>
                  </a:lnTo>
                  <a:lnTo>
                    <a:pt x="155841" y="186042"/>
                  </a:lnTo>
                  <a:lnTo>
                    <a:pt x="155511" y="186436"/>
                  </a:lnTo>
                  <a:lnTo>
                    <a:pt x="154851" y="186715"/>
                  </a:lnTo>
                  <a:lnTo>
                    <a:pt x="153289" y="186715"/>
                  </a:lnTo>
                  <a:lnTo>
                    <a:pt x="152679" y="186563"/>
                  </a:lnTo>
                  <a:lnTo>
                    <a:pt x="151523" y="186042"/>
                  </a:lnTo>
                  <a:lnTo>
                    <a:pt x="150926" y="185572"/>
                  </a:lnTo>
                  <a:lnTo>
                    <a:pt x="150329" y="184975"/>
                  </a:lnTo>
                  <a:lnTo>
                    <a:pt x="150329" y="161556"/>
                  </a:lnTo>
                  <a:lnTo>
                    <a:pt x="150837" y="161048"/>
                  </a:lnTo>
                  <a:lnTo>
                    <a:pt x="151345" y="160655"/>
                  </a:lnTo>
                  <a:lnTo>
                    <a:pt x="152400" y="160159"/>
                  </a:lnTo>
                  <a:lnTo>
                    <a:pt x="152933" y="160045"/>
                  </a:lnTo>
                  <a:lnTo>
                    <a:pt x="154470" y="160045"/>
                  </a:lnTo>
                  <a:lnTo>
                    <a:pt x="155270" y="160375"/>
                  </a:lnTo>
                  <a:lnTo>
                    <a:pt x="156337" y="161671"/>
                  </a:lnTo>
                  <a:lnTo>
                    <a:pt x="156591" y="162636"/>
                  </a:lnTo>
                  <a:lnTo>
                    <a:pt x="156591" y="154089"/>
                  </a:lnTo>
                  <a:lnTo>
                    <a:pt x="155841" y="154089"/>
                  </a:lnTo>
                  <a:lnTo>
                    <a:pt x="154686" y="154368"/>
                  </a:lnTo>
                  <a:lnTo>
                    <a:pt x="152412" y="155575"/>
                  </a:lnTo>
                  <a:lnTo>
                    <a:pt x="151333" y="156451"/>
                  </a:lnTo>
                  <a:lnTo>
                    <a:pt x="150329" y="157581"/>
                  </a:lnTo>
                  <a:lnTo>
                    <a:pt x="150329" y="141173"/>
                  </a:lnTo>
                  <a:lnTo>
                    <a:pt x="142735" y="141173"/>
                  </a:lnTo>
                  <a:lnTo>
                    <a:pt x="142735" y="192112"/>
                  </a:lnTo>
                  <a:lnTo>
                    <a:pt x="150329" y="192112"/>
                  </a:lnTo>
                  <a:lnTo>
                    <a:pt x="150329" y="189230"/>
                  </a:lnTo>
                  <a:lnTo>
                    <a:pt x="151307" y="190385"/>
                  </a:lnTo>
                  <a:lnTo>
                    <a:pt x="152387" y="191236"/>
                  </a:lnTo>
                  <a:lnTo>
                    <a:pt x="153543" y="191770"/>
                  </a:lnTo>
                  <a:lnTo>
                    <a:pt x="154673" y="192328"/>
                  </a:lnTo>
                  <a:lnTo>
                    <a:pt x="155994" y="192595"/>
                  </a:lnTo>
                  <a:lnTo>
                    <a:pt x="159677" y="192595"/>
                  </a:lnTo>
                  <a:lnTo>
                    <a:pt x="161391" y="191897"/>
                  </a:lnTo>
                  <a:lnTo>
                    <a:pt x="163588" y="189230"/>
                  </a:lnTo>
                  <a:lnTo>
                    <a:pt x="163753" y="189039"/>
                  </a:lnTo>
                  <a:lnTo>
                    <a:pt x="164325" y="187007"/>
                  </a:lnTo>
                  <a:lnTo>
                    <a:pt x="164325" y="186715"/>
                  </a:lnTo>
                  <a:close/>
                </a:path>
                <a:path w="279400" h="279400">
                  <a:moveTo>
                    <a:pt x="190385" y="161086"/>
                  </a:moveTo>
                  <a:lnTo>
                    <a:pt x="190068" y="160172"/>
                  </a:lnTo>
                  <a:lnTo>
                    <a:pt x="189458" y="158356"/>
                  </a:lnTo>
                  <a:lnTo>
                    <a:pt x="185762" y="154559"/>
                  </a:lnTo>
                  <a:lnTo>
                    <a:pt x="183121" y="153606"/>
                  </a:lnTo>
                  <a:lnTo>
                    <a:pt x="182651" y="153606"/>
                  </a:lnTo>
                  <a:lnTo>
                    <a:pt x="182651" y="163017"/>
                  </a:lnTo>
                  <a:lnTo>
                    <a:pt x="182651" y="168389"/>
                  </a:lnTo>
                  <a:lnTo>
                    <a:pt x="176009" y="168389"/>
                  </a:lnTo>
                  <a:lnTo>
                    <a:pt x="176009" y="163017"/>
                  </a:lnTo>
                  <a:lnTo>
                    <a:pt x="176263" y="161886"/>
                  </a:lnTo>
                  <a:lnTo>
                    <a:pt x="177317" y="160515"/>
                  </a:lnTo>
                  <a:lnTo>
                    <a:pt x="178155" y="160172"/>
                  </a:lnTo>
                  <a:lnTo>
                    <a:pt x="180505" y="160172"/>
                  </a:lnTo>
                  <a:lnTo>
                    <a:pt x="181356" y="160515"/>
                  </a:lnTo>
                  <a:lnTo>
                    <a:pt x="181864" y="161213"/>
                  </a:lnTo>
                  <a:lnTo>
                    <a:pt x="182384" y="161886"/>
                  </a:lnTo>
                  <a:lnTo>
                    <a:pt x="182651" y="163017"/>
                  </a:lnTo>
                  <a:lnTo>
                    <a:pt x="182651" y="153606"/>
                  </a:lnTo>
                  <a:lnTo>
                    <a:pt x="176314" y="153606"/>
                  </a:lnTo>
                  <a:lnTo>
                    <a:pt x="173583" y="154635"/>
                  </a:lnTo>
                  <a:lnTo>
                    <a:pt x="169329" y="158724"/>
                  </a:lnTo>
                  <a:lnTo>
                    <a:pt x="168402" y="161086"/>
                  </a:lnTo>
                  <a:lnTo>
                    <a:pt x="168351" y="185381"/>
                  </a:lnTo>
                  <a:lnTo>
                    <a:pt x="169252" y="187998"/>
                  </a:lnTo>
                  <a:lnTo>
                    <a:pt x="173101" y="192125"/>
                  </a:lnTo>
                  <a:lnTo>
                    <a:pt x="175755" y="193141"/>
                  </a:lnTo>
                  <a:lnTo>
                    <a:pt x="182854" y="193141"/>
                  </a:lnTo>
                  <a:lnTo>
                    <a:pt x="185674" y="192163"/>
                  </a:lnTo>
                  <a:lnTo>
                    <a:pt x="189445" y="188277"/>
                  </a:lnTo>
                  <a:lnTo>
                    <a:pt x="189992" y="186575"/>
                  </a:lnTo>
                  <a:lnTo>
                    <a:pt x="190309" y="185597"/>
                  </a:lnTo>
                  <a:lnTo>
                    <a:pt x="190385" y="179603"/>
                  </a:lnTo>
                  <a:lnTo>
                    <a:pt x="182651" y="179603"/>
                  </a:lnTo>
                  <a:lnTo>
                    <a:pt x="182651" y="183527"/>
                  </a:lnTo>
                  <a:lnTo>
                    <a:pt x="182397" y="184937"/>
                  </a:lnTo>
                  <a:lnTo>
                    <a:pt x="181914" y="185597"/>
                  </a:lnTo>
                  <a:lnTo>
                    <a:pt x="181406" y="186245"/>
                  </a:lnTo>
                  <a:lnTo>
                    <a:pt x="180530" y="186575"/>
                  </a:lnTo>
                  <a:lnTo>
                    <a:pt x="178092" y="186575"/>
                  </a:lnTo>
                  <a:lnTo>
                    <a:pt x="177241" y="186194"/>
                  </a:lnTo>
                  <a:lnTo>
                    <a:pt x="176250" y="184658"/>
                  </a:lnTo>
                  <a:lnTo>
                    <a:pt x="176047" y="183527"/>
                  </a:lnTo>
                  <a:lnTo>
                    <a:pt x="176009" y="174231"/>
                  </a:lnTo>
                  <a:lnTo>
                    <a:pt x="190385" y="174231"/>
                  </a:lnTo>
                  <a:lnTo>
                    <a:pt x="190385" y="168389"/>
                  </a:lnTo>
                  <a:lnTo>
                    <a:pt x="190385" y="161086"/>
                  </a:lnTo>
                  <a:close/>
                </a:path>
                <a:path w="279400" h="279400">
                  <a:moveTo>
                    <a:pt x="279400" y="139700"/>
                  </a:moveTo>
                  <a:lnTo>
                    <a:pt x="278104" y="131622"/>
                  </a:lnTo>
                  <a:lnTo>
                    <a:pt x="276161" y="119608"/>
                  </a:lnTo>
                  <a:lnTo>
                    <a:pt x="276098" y="119176"/>
                  </a:lnTo>
                  <a:lnTo>
                    <a:pt x="275996" y="118567"/>
                  </a:lnTo>
                  <a:lnTo>
                    <a:pt x="272288" y="95554"/>
                  </a:lnTo>
                  <a:lnTo>
                    <a:pt x="262775" y="77177"/>
                  </a:lnTo>
                  <a:lnTo>
                    <a:pt x="262242" y="76136"/>
                  </a:lnTo>
                  <a:lnTo>
                    <a:pt x="255168" y="62458"/>
                  </a:lnTo>
                  <a:lnTo>
                    <a:pt x="252450" y="57200"/>
                  </a:lnTo>
                  <a:lnTo>
                    <a:pt x="222211" y="26962"/>
                  </a:lnTo>
                  <a:lnTo>
                    <a:pt x="213880" y="22656"/>
                  </a:lnTo>
                  <a:lnTo>
                    <a:pt x="213880" y="158750"/>
                  </a:lnTo>
                  <a:lnTo>
                    <a:pt x="213880" y="180543"/>
                  </a:lnTo>
                  <a:lnTo>
                    <a:pt x="211747" y="191096"/>
                  </a:lnTo>
                  <a:lnTo>
                    <a:pt x="205943" y="199720"/>
                  </a:lnTo>
                  <a:lnTo>
                    <a:pt x="197319" y="205536"/>
                  </a:lnTo>
                  <a:lnTo>
                    <a:pt x="186766" y="207670"/>
                  </a:lnTo>
                  <a:lnTo>
                    <a:pt x="92532" y="207670"/>
                  </a:lnTo>
                  <a:lnTo>
                    <a:pt x="81978" y="205536"/>
                  </a:lnTo>
                  <a:lnTo>
                    <a:pt x="73367" y="199720"/>
                  </a:lnTo>
                  <a:lnTo>
                    <a:pt x="67564" y="191096"/>
                  </a:lnTo>
                  <a:lnTo>
                    <a:pt x="65430" y="180543"/>
                  </a:lnTo>
                  <a:lnTo>
                    <a:pt x="65430" y="158750"/>
                  </a:lnTo>
                  <a:lnTo>
                    <a:pt x="67564" y="148196"/>
                  </a:lnTo>
                  <a:lnTo>
                    <a:pt x="73367" y="139573"/>
                  </a:lnTo>
                  <a:lnTo>
                    <a:pt x="81978" y="133756"/>
                  </a:lnTo>
                  <a:lnTo>
                    <a:pt x="92532" y="131622"/>
                  </a:lnTo>
                  <a:lnTo>
                    <a:pt x="186766" y="131622"/>
                  </a:lnTo>
                  <a:lnTo>
                    <a:pt x="197319" y="133756"/>
                  </a:lnTo>
                  <a:lnTo>
                    <a:pt x="205943" y="139573"/>
                  </a:lnTo>
                  <a:lnTo>
                    <a:pt x="211747" y="148196"/>
                  </a:lnTo>
                  <a:lnTo>
                    <a:pt x="213880" y="158750"/>
                  </a:lnTo>
                  <a:lnTo>
                    <a:pt x="213880" y="22656"/>
                  </a:lnTo>
                  <a:lnTo>
                    <a:pt x="183857" y="7124"/>
                  </a:lnTo>
                  <a:lnTo>
                    <a:pt x="181698" y="6781"/>
                  </a:lnTo>
                  <a:lnTo>
                    <a:pt x="181698" y="77177"/>
                  </a:lnTo>
                  <a:lnTo>
                    <a:pt x="181698" y="118567"/>
                  </a:lnTo>
                  <a:lnTo>
                    <a:pt x="173228" y="118567"/>
                  </a:lnTo>
                  <a:lnTo>
                    <a:pt x="173228" y="113982"/>
                  </a:lnTo>
                  <a:lnTo>
                    <a:pt x="171678" y="115671"/>
                  </a:lnTo>
                  <a:lnTo>
                    <a:pt x="170053" y="116967"/>
                  </a:lnTo>
                  <a:lnTo>
                    <a:pt x="166674" y="118706"/>
                  </a:lnTo>
                  <a:lnTo>
                    <a:pt x="165049" y="119176"/>
                  </a:lnTo>
                  <a:lnTo>
                    <a:pt x="161505" y="119176"/>
                  </a:lnTo>
                  <a:lnTo>
                    <a:pt x="160032" y="118541"/>
                  </a:lnTo>
                  <a:lnTo>
                    <a:pt x="158051" y="116090"/>
                  </a:lnTo>
                  <a:lnTo>
                    <a:pt x="157645" y="114566"/>
                  </a:lnTo>
                  <a:lnTo>
                    <a:pt x="157556" y="77177"/>
                  </a:lnTo>
                  <a:lnTo>
                    <a:pt x="166001" y="77177"/>
                  </a:lnTo>
                  <a:lnTo>
                    <a:pt x="166090" y="110236"/>
                  </a:lnTo>
                  <a:lnTo>
                    <a:pt x="166192" y="110591"/>
                  </a:lnTo>
                  <a:lnTo>
                    <a:pt x="166890" y="111480"/>
                  </a:lnTo>
                  <a:lnTo>
                    <a:pt x="167474" y="111696"/>
                  </a:lnTo>
                  <a:lnTo>
                    <a:pt x="168884" y="111696"/>
                  </a:lnTo>
                  <a:lnTo>
                    <a:pt x="169672" y="111404"/>
                  </a:lnTo>
                  <a:lnTo>
                    <a:pt x="171577" y="110236"/>
                  </a:lnTo>
                  <a:lnTo>
                    <a:pt x="172440" y="109499"/>
                  </a:lnTo>
                  <a:lnTo>
                    <a:pt x="173228" y="108610"/>
                  </a:lnTo>
                  <a:lnTo>
                    <a:pt x="173228" y="77177"/>
                  </a:lnTo>
                  <a:lnTo>
                    <a:pt x="181698" y="77177"/>
                  </a:lnTo>
                  <a:lnTo>
                    <a:pt x="181698" y="6781"/>
                  </a:lnTo>
                  <a:lnTo>
                    <a:pt x="150698" y="1778"/>
                  </a:lnTo>
                  <a:lnTo>
                    <a:pt x="150698" y="83731"/>
                  </a:lnTo>
                  <a:lnTo>
                    <a:pt x="150698" y="111798"/>
                  </a:lnTo>
                  <a:lnTo>
                    <a:pt x="149606" y="114566"/>
                  </a:lnTo>
                  <a:lnTo>
                    <a:pt x="147434" y="116598"/>
                  </a:lnTo>
                  <a:lnTo>
                    <a:pt x="145224" y="118605"/>
                  </a:lnTo>
                  <a:lnTo>
                    <a:pt x="142201" y="119608"/>
                  </a:lnTo>
                  <a:lnTo>
                    <a:pt x="134670" y="119608"/>
                  </a:lnTo>
                  <a:lnTo>
                    <a:pt x="131711" y="118567"/>
                  </a:lnTo>
                  <a:lnTo>
                    <a:pt x="127279" y="114401"/>
                  </a:lnTo>
                  <a:lnTo>
                    <a:pt x="126238" y="111798"/>
                  </a:lnTo>
                  <a:lnTo>
                    <a:pt x="126161" y="83426"/>
                  </a:lnTo>
                  <a:lnTo>
                    <a:pt x="127304" y="80873"/>
                  </a:lnTo>
                  <a:lnTo>
                    <a:pt x="131838" y="77076"/>
                  </a:lnTo>
                  <a:lnTo>
                    <a:pt x="134912" y="76136"/>
                  </a:lnTo>
                  <a:lnTo>
                    <a:pt x="142252" y="76136"/>
                  </a:lnTo>
                  <a:lnTo>
                    <a:pt x="145122" y="77139"/>
                  </a:lnTo>
                  <a:lnTo>
                    <a:pt x="149580" y="81127"/>
                  </a:lnTo>
                  <a:lnTo>
                    <a:pt x="150698" y="83731"/>
                  </a:lnTo>
                  <a:lnTo>
                    <a:pt x="150698" y="1778"/>
                  </a:lnTo>
                  <a:lnTo>
                    <a:pt x="139700" y="0"/>
                  </a:lnTo>
                  <a:lnTo>
                    <a:pt x="125476" y="2298"/>
                  </a:lnTo>
                  <a:lnTo>
                    <a:pt x="125476" y="62458"/>
                  </a:lnTo>
                  <a:lnTo>
                    <a:pt x="114388" y="95288"/>
                  </a:lnTo>
                  <a:lnTo>
                    <a:pt x="114388" y="118567"/>
                  </a:lnTo>
                  <a:lnTo>
                    <a:pt x="104876" y="118567"/>
                  </a:lnTo>
                  <a:lnTo>
                    <a:pt x="104876" y="96329"/>
                  </a:lnTo>
                  <a:lnTo>
                    <a:pt x="93535" y="62458"/>
                  </a:lnTo>
                  <a:lnTo>
                    <a:pt x="103136" y="62458"/>
                  </a:lnTo>
                  <a:lnTo>
                    <a:pt x="109308" y="84886"/>
                  </a:lnTo>
                  <a:lnTo>
                    <a:pt x="109905" y="84886"/>
                  </a:lnTo>
                  <a:lnTo>
                    <a:pt x="115811" y="62458"/>
                  </a:lnTo>
                  <a:lnTo>
                    <a:pt x="125476" y="62458"/>
                  </a:lnTo>
                  <a:lnTo>
                    <a:pt x="125476" y="2298"/>
                  </a:lnTo>
                  <a:lnTo>
                    <a:pt x="57200" y="26962"/>
                  </a:lnTo>
                  <a:lnTo>
                    <a:pt x="26962" y="57200"/>
                  </a:lnTo>
                  <a:lnTo>
                    <a:pt x="7124" y="95554"/>
                  </a:lnTo>
                  <a:lnTo>
                    <a:pt x="0" y="139700"/>
                  </a:lnTo>
                  <a:lnTo>
                    <a:pt x="7124" y="183857"/>
                  </a:lnTo>
                  <a:lnTo>
                    <a:pt x="26962" y="222211"/>
                  </a:lnTo>
                  <a:lnTo>
                    <a:pt x="57200" y="252450"/>
                  </a:lnTo>
                  <a:lnTo>
                    <a:pt x="95542" y="272288"/>
                  </a:lnTo>
                  <a:lnTo>
                    <a:pt x="139700" y="279400"/>
                  </a:lnTo>
                  <a:lnTo>
                    <a:pt x="183857" y="272288"/>
                  </a:lnTo>
                  <a:lnTo>
                    <a:pt x="222211" y="252450"/>
                  </a:lnTo>
                  <a:lnTo>
                    <a:pt x="252450" y="222211"/>
                  </a:lnTo>
                  <a:lnTo>
                    <a:pt x="259969" y="207670"/>
                  </a:lnTo>
                  <a:lnTo>
                    <a:pt x="272288" y="183857"/>
                  </a:lnTo>
                  <a:lnTo>
                    <a:pt x="279400" y="13970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442436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442439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4" y="272277"/>
                  </a:lnTo>
                  <a:lnTo>
                    <a:pt x="222199" y="252445"/>
                  </a:lnTo>
                  <a:lnTo>
                    <a:pt x="251111" y="223530"/>
                  </a:lnTo>
                  <a:lnTo>
                    <a:pt x="128121" y="223530"/>
                  </a:lnTo>
                  <a:lnTo>
                    <a:pt x="106608" y="208328"/>
                  </a:lnTo>
                  <a:lnTo>
                    <a:pt x="79556" y="208328"/>
                  </a:lnTo>
                  <a:lnTo>
                    <a:pt x="78476" y="208112"/>
                  </a:lnTo>
                  <a:lnTo>
                    <a:pt x="77564" y="205038"/>
                  </a:lnTo>
                  <a:lnTo>
                    <a:pt x="76168" y="198688"/>
                  </a:lnTo>
                  <a:lnTo>
                    <a:pt x="75733" y="196961"/>
                  </a:lnTo>
                  <a:lnTo>
                    <a:pt x="51718" y="186242"/>
                  </a:lnTo>
                  <a:lnTo>
                    <a:pt x="52378" y="185392"/>
                  </a:lnTo>
                  <a:lnTo>
                    <a:pt x="53330" y="185252"/>
                  </a:lnTo>
                  <a:lnTo>
                    <a:pt x="69797" y="178758"/>
                  </a:lnTo>
                  <a:lnTo>
                    <a:pt x="92459" y="148041"/>
                  </a:lnTo>
                  <a:lnTo>
                    <a:pt x="89767" y="141691"/>
                  </a:lnTo>
                  <a:lnTo>
                    <a:pt x="78540" y="138135"/>
                  </a:lnTo>
                  <a:lnTo>
                    <a:pt x="70348" y="134896"/>
                  </a:lnTo>
                  <a:lnTo>
                    <a:pt x="69713" y="131836"/>
                  </a:lnTo>
                  <a:lnTo>
                    <a:pt x="70514" y="127645"/>
                  </a:lnTo>
                  <a:lnTo>
                    <a:pt x="74057" y="125803"/>
                  </a:lnTo>
                  <a:lnTo>
                    <a:pt x="93359" y="125803"/>
                  </a:lnTo>
                  <a:lnTo>
                    <a:pt x="93094" y="121511"/>
                  </a:lnTo>
                  <a:lnTo>
                    <a:pt x="92566" y="112100"/>
                  </a:lnTo>
                  <a:lnTo>
                    <a:pt x="92433" y="102476"/>
                  </a:lnTo>
                  <a:lnTo>
                    <a:pt x="93156" y="93505"/>
                  </a:lnTo>
                  <a:lnTo>
                    <a:pt x="118113" y="62751"/>
                  </a:lnTo>
                  <a:lnTo>
                    <a:pt x="253134" y="58544"/>
                  </a:lnTo>
                  <a:lnTo>
                    <a:pt x="252437" y="57195"/>
                  </a:lnTo>
                  <a:lnTo>
                    <a:pt x="222199" y="26954"/>
                  </a:lnTo>
                  <a:lnTo>
                    <a:pt x="183854" y="7122"/>
                  </a:lnTo>
                  <a:lnTo>
                    <a:pt x="139700" y="0"/>
                  </a:lnTo>
                  <a:close/>
                </a:path>
                <a:path w="279400" h="279400">
                  <a:moveTo>
                    <a:pt x="139424" y="223492"/>
                  </a:moveTo>
                  <a:lnTo>
                    <a:pt x="138827" y="223530"/>
                  </a:lnTo>
                  <a:lnTo>
                    <a:pt x="140757" y="223530"/>
                  </a:lnTo>
                  <a:lnTo>
                    <a:pt x="139424" y="223492"/>
                  </a:lnTo>
                  <a:close/>
                </a:path>
                <a:path w="279400" h="279400">
                  <a:moveTo>
                    <a:pt x="189106" y="206677"/>
                  </a:moveTo>
                  <a:lnTo>
                    <a:pt x="182794" y="206677"/>
                  </a:lnTo>
                  <a:lnTo>
                    <a:pt x="180381" y="206880"/>
                  </a:lnTo>
                  <a:lnTo>
                    <a:pt x="173003" y="208112"/>
                  </a:lnTo>
                  <a:lnTo>
                    <a:pt x="151171" y="223530"/>
                  </a:lnTo>
                  <a:lnTo>
                    <a:pt x="251111" y="223530"/>
                  </a:lnTo>
                  <a:lnTo>
                    <a:pt x="252437" y="222204"/>
                  </a:lnTo>
                  <a:lnTo>
                    <a:pt x="259684" y="208188"/>
                  </a:lnTo>
                  <a:lnTo>
                    <a:pt x="197869" y="208188"/>
                  </a:lnTo>
                  <a:lnTo>
                    <a:pt x="196625" y="208036"/>
                  </a:lnTo>
                  <a:lnTo>
                    <a:pt x="192243" y="207185"/>
                  </a:lnTo>
                  <a:lnTo>
                    <a:pt x="189106" y="206677"/>
                  </a:lnTo>
                  <a:close/>
                </a:path>
                <a:path w="279400" h="279400">
                  <a:moveTo>
                    <a:pt x="96510" y="206677"/>
                  </a:moveTo>
                  <a:lnTo>
                    <a:pt x="89983" y="206677"/>
                  </a:lnTo>
                  <a:lnTo>
                    <a:pt x="81524" y="208328"/>
                  </a:lnTo>
                  <a:lnTo>
                    <a:pt x="106608" y="208328"/>
                  </a:lnTo>
                  <a:lnTo>
                    <a:pt x="106302" y="208112"/>
                  </a:lnTo>
                  <a:lnTo>
                    <a:pt x="98923" y="206880"/>
                  </a:lnTo>
                  <a:lnTo>
                    <a:pt x="96510" y="206677"/>
                  </a:lnTo>
                  <a:close/>
                </a:path>
                <a:path w="279400" h="279400">
                  <a:moveTo>
                    <a:pt x="277127" y="125689"/>
                  </a:moveTo>
                  <a:lnTo>
                    <a:pt x="203051" y="125689"/>
                  </a:lnTo>
                  <a:lnTo>
                    <a:pt x="204143" y="125905"/>
                  </a:lnTo>
                  <a:lnTo>
                    <a:pt x="205083" y="126286"/>
                  </a:lnTo>
                  <a:lnTo>
                    <a:pt x="207635" y="127200"/>
                  </a:lnTo>
                  <a:lnTo>
                    <a:pt x="209312" y="128978"/>
                  </a:lnTo>
                  <a:lnTo>
                    <a:pt x="209375" y="132610"/>
                  </a:lnTo>
                  <a:lnTo>
                    <a:pt x="208029" y="135252"/>
                  </a:lnTo>
                  <a:lnTo>
                    <a:pt x="200765" y="138135"/>
                  </a:lnTo>
                  <a:lnTo>
                    <a:pt x="189525" y="141691"/>
                  </a:lnTo>
                  <a:lnTo>
                    <a:pt x="186833" y="148041"/>
                  </a:lnTo>
                  <a:lnTo>
                    <a:pt x="209523" y="178763"/>
                  </a:lnTo>
                  <a:lnTo>
                    <a:pt x="226927" y="185392"/>
                  </a:lnTo>
                  <a:lnTo>
                    <a:pt x="227587" y="186242"/>
                  </a:lnTo>
                  <a:lnTo>
                    <a:pt x="203635" y="196923"/>
                  </a:lnTo>
                  <a:lnTo>
                    <a:pt x="203114" y="198688"/>
                  </a:lnTo>
                  <a:lnTo>
                    <a:pt x="201702" y="205089"/>
                  </a:lnTo>
                  <a:lnTo>
                    <a:pt x="200955" y="207629"/>
                  </a:lnTo>
                  <a:lnTo>
                    <a:pt x="200206" y="208188"/>
                  </a:lnTo>
                  <a:lnTo>
                    <a:pt x="259684" y="208188"/>
                  </a:lnTo>
                  <a:lnTo>
                    <a:pt x="272266" y="183855"/>
                  </a:lnTo>
                  <a:lnTo>
                    <a:pt x="279387" y="139699"/>
                  </a:lnTo>
                  <a:lnTo>
                    <a:pt x="277127" y="125689"/>
                  </a:lnTo>
                  <a:close/>
                </a:path>
                <a:path w="279400" h="279400">
                  <a:moveTo>
                    <a:pt x="93359" y="125803"/>
                  </a:moveTo>
                  <a:lnTo>
                    <a:pt x="77702" y="125803"/>
                  </a:lnTo>
                  <a:lnTo>
                    <a:pt x="78388" y="125943"/>
                  </a:lnTo>
                  <a:lnTo>
                    <a:pt x="82337" y="127797"/>
                  </a:lnTo>
                  <a:lnTo>
                    <a:pt x="85385" y="128597"/>
                  </a:lnTo>
                  <a:lnTo>
                    <a:pt x="91634" y="128597"/>
                  </a:lnTo>
                  <a:lnTo>
                    <a:pt x="93424" y="126870"/>
                  </a:lnTo>
                  <a:lnTo>
                    <a:pt x="93359" y="125803"/>
                  </a:lnTo>
                  <a:close/>
                </a:path>
                <a:path w="279400" h="279400">
                  <a:moveTo>
                    <a:pt x="253134" y="58544"/>
                  </a:moveTo>
                  <a:lnTo>
                    <a:pt x="141392" y="58544"/>
                  </a:lnTo>
                  <a:lnTo>
                    <a:pt x="149477" y="59253"/>
                  </a:lnTo>
                  <a:lnTo>
                    <a:pt x="161193" y="62751"/>
                  </a:lnTo>
                  <a:lnTo>
                    <a:pt x="173646" y="71010"/>
                  </a:lnTo>
                  <a:lnTo>
                    <a:pt x="184106" y="86078"/>
                  </a:lnTo>
                  <a:lnTo>
                    <a:pt x="186140" y="93516"/>
                  </a:lnTo>
                  <a:lnTo>
                    <a:pt x="186861" y="102484"/>
                  </a:lnTo>
                  <a:lnTo>
                    <a:pt x="186731" y="112108"/>
                  </a:lnTo>
                  <a:lnTo>
                    <a:pt x="186172" y="122019"/>
                  </a:lnTo>
                  <a:lnTo>
                    <a:pt x="185957" y="125321"/>
                  </a:lnTo>
                  <a:lnTo>
                    <a:pt x="185893" y="126870"/>
                  </a:lnTo>
                  <a:lnTo>
                    <a:pt x="187519" y="128457"/>
                  </a:lnTo>
                  <a:lnTo>
                    <a:pt x="190821" y="128584"/>
                  </a:lnTo>
                  <a:lnTo>
                    <a:pt x="193310" y="128496"/>
                  </a:lnTo>
                  <a:lnTo>
                    <a:pt x="196193" y="127695"/>
                  </a:lnTo>
                  <a:lnTo>
                    <a:pt x="200269" y="125778"/>
                  </a:lnTo>
                  <a:lnTo>
                    <a:pt x="201285" y="125689"/>
                  </a:lnTo>
                  <a:lnTo>
                    <a:pt x="277127" y="125689"/>
                  </a:lnTo>
                  <a:lnTo>
                    <a:pt x="272266" y="95544"/>
                  </a:lnTo>
                  <a:lnTo>
                    <a:pt x="253134" y="58544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778220" y="1170754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699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934908" y="118328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203" y="0"/>
                  </a:moveTo>
                  <a:lnTo>
                    <a:pt x="63" y="228"/>
                  </a:lnTo>
                  <a:lnTo>
                    <a:pt x="203" y="317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778214" y="11707546"/>
              <a:ext cx="280035" cy="279400"/>
            </a:xfrm>
            <a:custGeom>
              <a:avLst/>
              <a:gdLst/>
              <a:ahLst/>
              <a:cxnLst/>
              <a:rect l="l" t="t" r="r" b="b"/>
              <a:pathLst>
                <a:path w="280034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699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399"/>
                  </a:lnTo>
                  <a:lnTo>
                    <a:pt x="183861" y="272277"/>
                  </a:lnTo>
                  <a:lnTo>
                    <a:pt x="222214" y="252445"/>
                  </a:lnTo>
                  <a:lnTo>
                    <a:pt x="252457" y="222204"/>
                  </a:lnTo>
                  <a:lnTo>
                    <a:pt x="260044" y="207533"/>
                  </a:lnTo>
                  <a:lnTo>
                    <a:pt x="75644" y="207533"/>
                  </a:lnTo>
                  <a:lnTo>
                    <a:pt x="75644" y="111813"/>
                  </a:lnTo>
                  <a:lnTo>
                    <a:pt x="173131" y="111813"/>
                  </a:lnTo>
                  <a:lnTo>
                    <a:pt x="174575" y="111115"/>
                  </a:lnTo>
                  <a:lnTo>
                    <a:pt x="185587" y="109565"/>
                  </a:lnTo>
                  <a:lnTo>
                    <a:pt x="274551" y="109565"/>
                  </a:lnTo>
                  <a:lnTo>
                    <a:pt x="272804" y="98732"/>
                  </a:lnTo>
                  <a:lnTo>
                    <a:pt x="80673" y="98732"/>
                  </a:lnTo>
                  <a:lnTo>
                    <a:pt x="73777" y="91366"/>
                  </a:lnTo>
                  <a:lnTo>
                    <a:pt x="73777" y="72786"/>
                  </a:lnTo>
                  <a:lnTo>
                    <a:pt x="80901" y="65636"/>
                  </a:lnTo>
                  <a:lnTo>
                    <a:pt x="256822" y="65636"/>
                  </a:lnTo>
                  <a:lnTo>
                    <a:pt x="252457" y="57195"/>
                  </a:lnTo>
                  <a:lnTo>
                    <a:pt x="222214" y="26954"/>
                  </a:lnTo>
                  <a:lnTo>
                    <a:pt x="183861" y="7122"/>
                  </a:lnTo>
                  <a:lnTo>
                    <a:pt x="139700" y="0"/>
                  </a:lnTo>
                  <a:close/>
                </a:path>
                <a:path w="280034" h="279400">
                  <a:moveTo>
                    <a:pt x="125085" y="111813"/>
                  </a:moveTo>
                  <a:lnTo>
                    <a:pt x="107482" y="111813"/>
                  </a:lnTo>
                  <a:lnTo>
                    <a:pt x="107482" y="207533"/>
                  </a:lnTo>
                  <a:lnTo>
                    <a:pt x="125085" y="207533"/>
                  </a:lnTo>
                  <a:lnTo>
                    <a:pt x="125316" y="156314"/>
                  </a:lnTo>
                  <a:lnTo>
                    <a:pt x="125197" y="115015"/>
                  </a:lnTo>
                  <a:lnTo>
                    <a:pt x="125085" y="111813"/>
                  </a:lnTo>
                  <a:close/>
                </a:path>
                <a:path w="280034" h="279400">
                  <a:moveTo>
                    <a:pt x="174272" y="134660"/>
                  </a:moveTo>
                  <a:lnTo>
                    <a:pt x="165496" y="134660"/>
                  </a:lnTo>
                  <a:lnTo>
                    <a:pt x="160251" y="140604"/>
                  </a:lnTo>
                  <a:lnTo>
                    <a:pt x="157114" y="148363"/>
                  </a:lnTo>
                  <a:lnTo>
                    <a:pt x="156898" y="151183"/>
                  </a:lnTo>
                  <a:lnTo>
                    <a:pt x="156898" y="207533"/>
                  </a:lnTo>
                  <a:lnTo>
                    <a:pt x="190401" y="207533"/>
                  </a:lnTo>
                  <a:lnTo>
                    <a:pt x="190401" y="156314"/>
                  </a:lnTo>
                  <a:lnTo>
                    <a:pt x="189502" y="147503"/>
                  </a:lnTo>
                  <a:lnTo>
                    <a:pt x="186661" y="140662"/>
                  </a:lnTo>
                  <a:lnTo>
                    <a:pt x="181657" y="136234"/>
                  </a:lnTo>
                  <a:lnTo>
                    <a:pt x="174272" y="134660"/>
                  </a:lnTo>
                  <a:close/>
                </a:path>
                <a:path w="280034" h="279400">
                  <a:moveTo>
                    <a:pt x="274551" y="109565"/>
                  </a:moveTo>
                  <a:lnTo>
                    <a:pt x="185587" y="109565"/>
                  </a:lnTo>
                  <a:lnTo>
                    <a:pt x="200142" y="112160"/>
                  </a:lnTo>
                  <a:lnTo>
                    <a:pt x="211756" y="120074"/>
                  </a:lnTo>
                  <a:lnTo>
                    <a:pt x="219445" y="133504"/>
                  </a:lnTo>
                  <a:lnTo>
                    <a:pt x="222227" y="152643"/>
                  </a:lnTo>
                  <a:lnTo>
                    <a:pt x="222227" y="207533"/>
                  </a:lnTo>
                  <a:lnTo>
                    <a:pt x="260044" y="207533"/>
                  </a:lnTo>
                  <a:lnTo>
                    <a:pt x="272290" y="183855"/>
                  </a:lnTo>
                  <a:lnTo>
                    <a:pt x="279412" y="139699"/>
                  </a:lnTo>
                  <a:lnTo>
                    <a:pt x="274551" y="109565"/>
                  </a:lnTo>
                  <a:close/>
                </a:path>
                <a:path w="280034" h="279400">
                  <a:moveTo>
                    <a:pt x="173131" y="111813"/>
                  </a:moveTo>
                  <a:lnTo>
                    <a:pt x="156898" y="111813"/>
                  </a:lnTo>
                  <a:lnTo>
                    <a:pt x="156898" y="125351"/>
                  </a:lnTo>
                  <a:lnTo>
                    <a:pt x="160795" y="120136"/>
                  </a:lnTo>
                  <a:lnTo>
                    <a:pt x="166499" y="115015"/>
                  </a:lnTo>
                  <a:lnTo>
                    <a:pt x="173131" y="111813"/>
                  </a:lnTo>
                  <a:close/>
                </a:path>
                <a:path w="280034" h="279400">
                  <a:moveTo>
                    <a:pt x="256822" y="65636"/>
                  </a:moveTo>
                  <a:lnTo>
                    <a:pt x="102656" y="65636"/>
                  </a:lnTo>
                  <a:lnTo>
                    <a:pt x="109362" y="72786"/>
                  </a:lnTo>
                  <a:lnTo>
                    <a:pt x="109553" y="82184"/>
                  </a:lnTo>
                  <a:lnTo>
                    <a:pt x="109553" y="91366"/>
                  </a:lnTo>
                  <a:lnTo>
                    <a:pt x="102656" y="98732"/>
                  </a:lnTo>
                  <a:lnTo>
                    <a:pt x="272804" y="98732"/>
                  </a:lnTo>
                  <a:lnTo>
                    <a:pt x="272290" y="95544"/>
                  </a:lnTo>
                  <a:lnTo>
                    <a:pt x="256822" y="65636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59652" y="9642119"/>
              <a:ext cx="893019" cy="85446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980201" y="9612195"/>
              <a:ext cx="4231640" cy="769620"/>
            </a:xfrm>
            <a:custGeom>
              <a:avLst/>
              <a:gdLst/>
              <a:ahLst/>
              <a:cxnLst/>
              <a:rect l="l" t="t" r="r" b="b"/>
              <a:pathLst>
                <a:path w="4231640" h="769620">
                  <a:moveTo>
                    <a:pt x="4078859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0" y="617004"/>
                  </a:lnTo>
                  <a:lnTo>
                    <a:pt x="7769" y="665177"/>
                  </a:lnTo>
                  <a:lnTo>
                    <a:pt x="29405" y="707012"/>
                  </a:lnTo>
                  <a:lnTo>
                    <a:pt x="62396" y="740001"/>
                  </a:lnTo>
                  <a:lnTo>
                    <a:pt x="104231" y="761635"/>
                  </a:lnTo>
                  <a:lnTo>
                    <a:pt x="152400" y="769404"/>
                  </a:lnTo>
                  <a:lnTo>
                    <a:pt x="4078859" y="769404"/>
                  </a:lnTo>
                  <a:lnTo>
                    <a:pt x="4127032" y="761635"/>
                  </a:lnTo>
                  <a:lnTo>
                    <a:pt x="4168867" y="740001"/>
                  </a:lnTo>
                  <a:lnTo>
                    <a:pt x="4201856" y="707012"/>
                  </a:lnTo>
                  <a:lnTo>
                    <a:pt x="4223490" y="665177"/>
                  </a:lnTo>
                  <a:lnTo>
                    <a:pt x="4231259" y="617004"/>
                  </a:lnTo>
                  <a:lnTo>
                    <a:pt x="4231259" y="152399"/>
                  </a:lnTo>
                  <a:lnTo>
                    <a:pt x="4223490" y="104231"/>
                  </a:lnTo>
                  <a:lnTo>
                    <a:pt x="4201856" y="62396"/>
                  </a:lnTo>
                  <a:lnTo>
                    <a:pt x="4168867" y="29405"/>
                  </a:lnTo>
                  <a:lnTo>
                    <a:pt x="4127032" y="7769"/>
                  </a:lnTo>
                  <a:lnTo>
                    <a:pt x="4078859" y="0"/>
                  </a:lnTo>
                  <a:close/>
                </a:path>
              </a:pathLst>
            </a:custGeom>
            <a:solidFill>
              <a:srgbClr val="193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980201" y="9612195"/>
              <a:ext cx="4231640" cy="769620"/>
            </a:xfrm>
            <a:custGeom>
              <a:avLst/>
              <a:gdLst/>
              <a:ahLst/>
              <a:cxnLst/>
              <a:rect l="l" t="t" r="r" b="b"/>
              <a:pathLst>
                <a:path w="4231640" h="7696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0" y="617004"/>
                  </a:lnTo>
                  <a:lnTo>
                    <a:pt x="7769" y="665177"/>
                  </a:lnTo>
                  <a:lnTo>
                    <a:pt x="29405" y="707012"/>
                  </a:lnTo>
                  <a:lnTo>
                    <a:pt x="62396" y="740001"/>
                  </a:lnTo>
                  <a:lnTo>
                    <a:pt x="104231" y="761635"/>
                  </a:lnTo>
                  <a:lnTo>
                    <a:pt x="152400" y="769404"/>
                  </a:lnTo>
                  <a:lnTo>
                    <a:pt x="4078859" y="769404"/>
                  </a:lnTo>
                  <a:lnTo>
                    <a:pt x="4127032" y="761635"/>
                  </a:lnTo>
                  <a:lnTo>
                    <a:pt x="4168867" y="740001"/>
                  </a:lnTo>
                  <a:lnTo>
                    <a:pt x="4201856" y="707012"/>
                  </a:lnTo>
                  <a:lnTo>
                    <a:pt x="4223490" y="665177"/>
                  </a:lnTo>
                  <a:lnTo>
                    <a:pt x="4231259" y="617004"/>
                  </a:lnTo>
                  <a:lnTo>
                    <a:pt x="4231259" y="152399"/>
                  </a:lnTo>
                  <a:lnTo>
                    <a:pt x="4223490" y="104231"/>
                  </a:lnTo>
                  <a:lnTo>
                    <a:pt x="4201856" y="62396"/>
                  </a:lnTo>
                  <a:lnTo>
                    <a:pt x="4168867" y="29405"/>
                  </a:lnTo>
                  <a:lnTo>
                    <a:pt x="4127032" y="7769"/>
                  </a:lnTo>
                  <a:lnTo>
                    <a:pt x="4078859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997513" y="2218550"/>
            <a:ext cx="6261100" cy="6356350"/>
          </a:xfrm>
          <a:prstGeom prst="rect">
            <a:avLst/>
          </a:prstGeom>
        </p:spPr>
        <p:txBody>
          <a:bodyPr vert="horz" wrap="square" lIns="0" tIns="314325" rIns="0" bIns="0" rtlCol="0">
            <a:spAutoFit/>
          </a:bodyPr>
          <a:lstStyle/>
          <a:p>
            <a:pPr marL="1020444">
              <a:lnSpc>
                <a:spcPct val="100000"/>
              </a:lnSpc>
              <a:spcBef>
                <a:spcPts val="2475"/>
              </a:spcBef>
            </a:pPr>
            <a:r>
              <a:rPr sz="2800" spc="110" dirty="0">
                <a:solidFill>
                  <a:srgbClr val="003767"/>
                </a:solidFill>
                <a:latin typeface="Gotham-Medium"/>
                <a:cs typeface="Gotham-Medium"/>
              </a:rPr>
              <a:t>WE’RE</a:t>
            </a:r>
            <a:endParaRPr sz="2800">
              <a:latin typeface="Gotham-Medium"/>
              <a:cs typeface="Gotham-Medium"/>
            </a:endParaRPr>
          </a:p>
          <a:p>
            <a:pPr marL="1020444">
              <a:lnSpc>
                <a:spcPct val="100000"/>
              </a:lnSpc>
              <a:spcBef>
                <a:spcPts val="240"/>
              </a:spcBef>
            </a:pPr>
            <a:r>
              <a:rPr sz="2800" spc="110" dirty="0">
                <a:solidFill>
                  <a:srgbClr val="003767"/>
                </a:solidFill>
                <a:latin typeface="Gotham-Medium"/>
                <a:cs typeface="Gotham-Medium"/>
              </a:rPr>
              <a:t>HERE </a:t>
            </a:r>
            <a:r>
              <a:rPr sz="2800" spc="-5" dirty="0">
                <a:solidFill>
                  <a:srgbClr val="003767"/>
                </a:solidFill>
                <a:latin typeface="Gotham-Medium"/>
                <a:cs typeface="Gotham-Medium"/>
              </a:rPr>
              <a:t>to</a:t>
            </a:r>
            <a:r>
              <a:rPr sz="2800" spc="185" dirty="0">
                <a:solidFill>
                  <a:srgbClr val="003767"/>
                </a:solidFill>
                <a:latin typeface="Gotham-Medium"/>
                <a:cs typeface="Gotham-Medium"/>
              </a:rPr>
              <a:t> </a:t>
            </a:r>
            <a:r>
              <a:rPr sz="2800" spc="35" dirty="0">
                <a:solidFill>
                  <a:srgbClr val="003767"/>
                </a:solidFill>
                <a:latin typeface="Gotham-Medium"/>
                <a:cs typeface="Gotham-Medium"/>
              </a:rPr>
              <a:t>HELP!</a:t>
            </a:r>
            <a:endParaRPr sz="2800">
              <a:latin typeface="Gotham-Medium"/>
              <a:cs typeface="Gotham-Medium"/>
            </a:endParaRPr>
          </a:p>
        </p:txBody>
      </p:sp>
      <p:sp>
        <p:nvSp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6050" y="2641471"/>
            <a:ext cx="0" cy="704215"/>
          </a:xfrm>
          <a:custGeom>
            <a:avLst/>
            <a:gdLst/>
            <a:ahLst/>
            <a:cxnLst/>
            <a:rect l="l" t="t" r="r" b="b"/>
            <a:pathLst>
              <a:path h="704214">
                <a:moveTo>
                  <a:pt x="0" y="704215"/>
                </a:moveTo>
                <a:lnTo>
                  <a:pt x="0" y="0"/>
                </a:lnTo>
              </a:path>
            </a:pathLst>
          </a:custGeom>
          <a:ln w="25400">
            <a:solidFill>
              <a:srgbClr val="1939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695950" y="3778250"/>
            <a:ext cx="4863465" cy="194945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339725" indent="-163830">
              <a:lnSpc>
                <a:spcPct val="100000"/>
              </a:lnSpc>
              <a:spcBef>
                <a:spcPts val="955"/>
              </a:spcBef>
              <a:buSzPct val="90909"/>
              <a:buFont typeface="Gotham-Book"/>
              <a:buChar char="•"/>
              <a:tabLst>
                <a:tab pos="340360" algn="l"/>
              </a:tabLst>
            </a:pPr>
            <a:r>
              <a:rPr sz="2200" b="1" spc="-10" dirty="0">
                <a:solidFill>
                  <a:srgbClr val="193966"/>
                </a:solidFill>
                <a:latin typeface="Gotham"/>
                <a:cs typeface="Gotham"/>
              </a:rPr>
              <a:t>ANY</a:t>
            </a:r>
            <a:r>
              <a:rPr sz="2200" b="1" spc="45" dirty="0">
                <a:solidFill>
                  <a:srgbClr val="193966"/>
                </a:solidFill>
                <a:latin typeface="Gotham"/>
                <a:cs typeface="Gotham"/>
              </a:rPr>
              <a:t> </a:t>
            </a:r>
            <a:r>
              <a:rPr sz="2200" b="1" spc="5" dirty="0">
                <a:solidFill>
                  <a:srgbClr val="193966"/>
                </a:solidFill>
                <a:latin typeface="Gotham"/>
                <a:cs typeface="Gotham"/>
              </a:rPr>
              <a:t>QUESTIONS?</a:t>
            </a:r>
            <a:endParaRPr sz="2200" dirty="0">
              <a:latin typeface="Gotham"/>
              <a:cs typeface="Gotham"/>
            </a:endParaRPr>
          </a:p>
          <a:p>
            <a:pPr marL="328930" marR="1147445">
              <a:lnSpc>
                <a:spcPts val="2600"/>
              </a:lnSpc>
              <a:spcBef>
                <a:spcPts val="80"/>
              </a:spcBef>
            </a:pP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the </a:t>
            </a:r>
            <a:r>
              <a:rPr sz="2000" spc="10" dirty="0">
                <a:solidFill>
                  <a:srgbClr val="193966"/>
                </a:solidFill>
                <a:latin typeface="Gotham-Book"/>
                <a:cs typeface="Gotham-Book"/>
              </a:rPr>
              <a:t>HUB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is </a:t>
            </a: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able </a:t>
            </a:r>
            <a:r>
              <a:rPr sz="2000" spc="-35" dirty="0">
                <a:solidFill>
                  <a:srgbClr val="193966"/>
                </a:solidFill>
                <a:latin typeface="Gotham-Book"/>
                <a:cs typeface="Gotham-Book"/>
              </a:rPr>
              <a:t>to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assist  </a:t>
            </a:r>
            <a:r>
              <a:rPr sz="2000" spc="-30" dirty="0">
                <a:solidFill>
                  <a:srgbClr val="193966"/>
                </a:solidFill>
                <a:latin typeface="Gotham-Book"/>
                <a:cs typeface="Gotham-Book"/>
              </a:rPr>
              <a:t>with </a:t>
            </a: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financial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aid questions  at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(732) </a:t>
            </a:r>
            <a:r>
              <a:rPr sz="2000" spc="5" dirty="0">
                <a:solidFill>
                  <a:srgbClr val="193966"/>
                </a:solidFill>
                <a:latin typeface="Gotham-Book"/>
                <a:cs typeface="Gotham-Book"/>
              </a:rPr>
              <a:t>255-0482</a:t>
            </a:r>
            <a:r>
              <a:rPr sz="2000" spc="15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and</a:t>
            </a:r>
          </a:p>
          <a:p>
            <a:pPr marL="328930">
              <a:lnSpc>
                <a:spcPct val="100000"/>
              </a:lnSpc>
              <a:spcBef>
                <a:spcPts val="80"/>
              </a:spcBef>
            </a:pPr>
            <a:r>
              <a:rPr sz="2000" dirty="0">
                <a:solidFill>
                  <a:srgbClr val="193966"/>
                </a:solidFill>
                <a:latin typeface="Gotham-Book"/>
                <a:cs typeface="Gotham-Book"/>
                <a:hlinkClick r:id="rId15"/>
              </a:rPr>
              <a:t>HUB@ocean.edu</a:t>
            </a:r>
            <a:endParaRPr sz="2000" dirty="0">
              <a:latin typeface="Gotham-Book"/>
              <a:cs typeface="Gotham-Book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695950" y="6160261"/>
            <a:ext cx="4863465" cy="194945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328930" marR="1918335" indent="-152400">
              <a:lnSpc>
                <a:spcPct val="107200"/>
              </a:lnSpc>
              <a:buSzPct val="90909"/>
              <a:buFont typeface="Gotham-Book"/>
              <a:buChar char="•"/>
              <a:tabLst>
                <a:tab pos="340360" algn="l"/>
              </a:tabLst>
            </a:pPr>
            <a:r>
              <a:rPr sz="2200" b="1" spc="-10" dirty="0">
                <a:solidFill>
                  <a:srgbClr val="193966"/>
                </a:solidFill>
                <a:latin typeface="Gotham"/>
                <a:cs typeface="Gotham"/>
              </a:rPr>
              <a:t>APPOINTMENTS 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the financial aid </a:t>
            </a:r>
            <a:r>
              <a:rPr sz="2000" spc="-10" dirty="0">
                <a:solidFill>
                  <a:srgbClr val="193966"/>
                </a:solidFill>
                <a:latin typeface="Gotham-Book"/>
                <a:cs typeface="Gotham-Book"/>
              </a:rPr>
              <a:t>staff 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is </a:t>
            </a:r>
            <a:r>
              <a:rPr sz="2000" spc="-25" dirty="0">
                <a:solidFill>
                  <a:srgbClr val="193966"/>
                </a:solidFill>
                <a:latin typeface="Gotham-Book"/>
                <a:cs typeface="Gotham-Book"/>
              </a:rPr>
              <a:t>available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15" dirty="0">
                <a:solidFill>
                  <a:srgbClr val="193966"/>
                </a:solidFill>
                <a:latin typeface="Gotham-Book"/>
                <a:cs typeface="Gotham-Book"/>
              </a:rPr>
              <a:t>for</a:t>
            </a:r>
            <a:endParaRPr sz="2000" dirty="0">
              <a:latin typeface="Gotham-Book"/>
              <a:cs typeface="Gotham-Book"/>
            </a:endParaRPr>
          </a:p>
          <a:p>
            <a:pPr marL="328930">
              <a:lnSpc>
                <a:spcPct val="100000"/>
              </a:lnSpc>
              <a:spcBef>
                <a:spcPts val="200"/>
              </a:spcBef>
            </a:pPr>
            <a:r>
              <a:rPr sz="2000" spc="-35" dirty="0">
                <a:solidFill>
                  <a:srgbClr val="193966"/>
                </a:solidFill>
                <a:latin typeface="Gotham-Book"/>
                <a:cs typeface="Gotham-Book"/>
              </a:rPr>
              <a:t>1:1</a:t>
            </a:r>
            <a:r>
              <a:rPr sz="2000" spc="-5" dirty="0">
                <a:solidFill>
                  <a:srgbClr val="193966"/>
                </a:solidFill>
                <a:latin typeface="Gotham-Book"/>
                <a:cs typeface="Gotham-Book"/>
              </a:rPr>
              <a:t> </a:t>
            </a:r>
            <a:r>
              <a:rPr sz="2000" spc="-20" dirty="0">
                <a:solidFill>
                  <a:srgbClr val="193966"/>
                </a:solidFill>
                <a:latin typeface="Gotham-Book"/>
                <a:cs typeface="Gotham-Book"/>
              </a:rPr>
              <a:t>appointments!</a:t>
            </a:r>
            <a:endParaRPr sz="2000" dirty="0">
              <a:latin typeface="Gotham-Book"/>
              <a:cs typeface="Gotham-Book"/>
            </a:endParaRPr>
          </a:p>
        </p:txBody>
      </p:sp>
      <p:sp>
        <p:nvSpPr>
          <p:cNvPr id="43" name="object 43" descr="a blue mail envelope"/>
          <p:cNvSpPr/>
          <p:nvPr/>
        </p:nvSpPr>
        <p:spPr>
          <a:xfrm>
            <a:off x="9596240" y="7230374"/>
            <a:ext cx="815788" cy="59662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 descr="a speech bubble with a telephone "/>
          <p:cNvSpPr/>
          <p:nvPr/>
        </p:nvSpPr>
        <p:spPr>
          <a:xfrm>
            <a:off x="9667329" y="4803775"/>
            <a:ext cx="812177" cy="7740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6820797" y="9797112"/>
            <a:ext cx="2550160" cy="3790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300" b="1" spc="45" dirty="0">
                <a:solidFill>
                  <a:srgbClr val="FFFFFF"/>
                </a:solidFill>
                <a:latin typeface="Gotham"/>
                <a:cs typeface="Gotham"/>
                <a:hlinkClick r:id="rId18"/>
              </a:rPr>
              <a:t>APPOINTMENTS</a:t>
            </a:r>
            <a:endParaRPr sz="2300">
              <a:latin typeface="Gotham"/>
              <a:cs typeface="Gotham"/>
            </a:endParaRPr>
          </a:p>
        </p:txBody>
      </p:sp>
      <p:sp>
        <p:nvSpPr>
          <p:cNvPr id="46" name="object 46" descr="a clipart hand clicking the appointments link"/>
          <p:cNvSpPr/>
          <p:nvPr/>
        </p:nvSpPr>
        <p:spPr>
          <a:xfrm>
            <a:off x="5965077" y="10348290"/>
            <a:ext cx="837421" cy="7836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167288" y="11629668"/>
            <a:ext cx="4164329" cy="446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60" dirty="0">
                <a:solidFill>
                  <a:srgbClr val="FFFFFF"/>
                </a:solidFill>
                <a:latin typeface="Gotham-Medium"/>
                <a:cs typeface="Gotham-Medium"/>
              </a:rPr>
              <a:t>OCEAN </a:t>
            </a:r>
            <a:r>
              <a:rPr sz="1300" spc="65" dirty="0">
                <a:solidFill>
                  <a:srgbClr val="FFFFFF"/>
                </a:solidFill>
                <a:latin typeface="Gotham-Medium"/>
                <a:cs typeface="Gotham-Medium"/>
              </a:rPr>
              <a:t>COUNTY </a:t>
            </a:r>
            <a:r>
              <a:rPr sz="1300" spc="60" dirty="0">
                <a:solidFill>
                  <a:srgbClr val="FFFFFF"/>
                </a:solidFill>
                <a:latin typeface="Gotham-Medium"/>
                <a:cs typeface="Gotham-Medium"/>
              </a:rPr>
              <a:t>COLLEGE </a:t>
            </a:r>
            <a:r>
              <a:rPr sz="1300" dirty="0">
                <a:solidFill>
                  <a:srgbClr val="FFFFFF"/>
                </a:solidFill>
                <a:latin typeface="Gotham-Medium"/>
                <a:cs typeface="Gotham-Medium"/>
              </a:rPr>
              <a:t>•  </a:t>
            </a:r>
            <a:r>
              <a:rPr sz="1300" spc="65" dirty="0">
                <a:solidFill>
                  <a:srgbClr val="FFFFFF"/>
                </a:solidFill>
                <a:latin typeface="Gotham-Medium"/>
                <a:cs typeface="Gotham-Medium"/>
              </a:rPr>
              <a:t>FINANCIAL</a:t>
            </a:r>
            <a:r>
              <a:rPr sz="1300" spc="145" dirty="0">
                <a:solidFill>
                  <a:srgbClr val="FFFFFF"/>
                </a:solidFill>
                <a:latin typeface="Gotham-Medium"/>
                <a:cs typeface="Gotham-Medium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Gotham-Medium"/>
                <a:cs typeface="Gotham-Medium"/>
              </a:rPr>
              <a:t>AID</a:t>
            </a:r>
            <a:endParaRPr sz="1300">
              <a:latin typeface="Gotham-Medium"/>
              <a:cs typeface="Gotham-Medium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dirty="0">
                <a:solidFill>
                  <a:srgbClr val="FFFFFF"/>
                </a:solidFill>
                <a:latin typeface="Gotham-Medium"/>
                <a:cs typeface="Gotham-Medium"/>
              </a:rPr>
              <a:t>(732) </a:t>
            </a:r>
            <a:r>
              <a:rPr sz="1100" spc="15" dirty="0">
                <a:solidFill>
                  <a:srgbClr val="FFFFFF"/>
                </a:solidFill>
                <a:latin typeface="Gotham-Medium"/>
                <a:cs typeface="Gotham-Medium"/>
              </a:rPr>
              <a:t>255-0482  </a:t>
            </a:r>
            <a:r>
              <a:rPr sz="1100" dirty="0">
                <a:solidFill>
                  <a:srgbClr val="FFFFFF"/>
                </a:solidFill>
                <a:latin typeface="Gotham-Medium"/>
                <a:cs typeface="Gotham-Medium"/>
              </a:rPr>
              <a:t>•  </a:t>
            </a:r>
            <a:r>
              <a:rPr sz="1100" spc="10" dirty="0">
                <a:solidFill>
                  <a:srgbClr val="FFFFFF"/>
                </a:solidFill>
                <a:latin typeface="Gotham-Medium"/>
                <a:cs typeface="Gotham-Medium"/>
                <a:hlinkClick r:id="rId15"/>
              </a:rPr>
              <a:t>HUB@ocean.edu</a:t>
            </a:r>
            <a:r>
              <a:rPr sz="1100" spc="10" dirty="0">
                <a:solidFill>
                  <a:srgbClr val="FFFFFF"/>
                </a:solidFill>
                <a:latin typeface="Gotham-Medium"/>
                <a:cs typeface="Gotham-Medium"/>
              </a:rPr>
              <a:t>  </a:t>
            </a:r>
            <a:r>
              <a:rPr sz="1100" dirty="0">
                <a:solidFill>
                  <a:srgbClr val="FFFFFF"/>
                </a:solidFill>
                <a:latin typeface="Gotham-Medium"/>
                <a:cs typeface="Gotham-Medium"/>
              </a:rPr>
              <a:t>• </a:t>
            </a:r>
            <a:r>
              <a:rPr sz="1100" spc="10" dirty="0">
                <a:solidFill>
                  <a:srgbClr val="FFFFFF"/>
                </a:solidFill>
                <a:latin typeface="Gotham-Medium"/>
                <a:cs typeface="Gotham-Medium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Gotham-Medium"/>
                <a:cs typeface="Gotham-Medium"/>
                <a:hlinkClick r:id="rId20"/>
              </a:rPr>
              <a:t>go.ocean.edu/hub</a:t>
            </a:r>
            <a:endParaRPr sz="1100">
              <a:latin typeface="Gotham-Medium"/>
              <a:cs typeface="Gotham-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8C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463</Words>
  <Application>Microsoft Office PowerPoint</Application>
  <PresentationFormat>Custom</PresentationFormat>
  <Paragraphs>69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Calibri</vt:lpstr>
      <vt:lpstr>Gotham</vt:lpstr>
      <vt:lpstr>Gotham-Book</vt:lpstr>
      <vt:lpstr>Gotham-Medium</vt:lpstr>
      <vt:lpstr>Times New Roman</vt:lpstr>
      <vt:lpstr>Office Theme</vt:lpstr>
      <vt:lpstr>PowerPoint Presentation</vt:lpstr>
      <vt:lpstr>HOW to create  your FSA ID:</vt:lpstr>
      <vt:lpstr>WHAT AWARDS are available?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Jaimee Nadzan</cp:lastModifiedBy>
  <cp:revision>3</cp:revision>
  <dcterms:created xsi:type="dcterms:W3CDTF">2020-11-03T21:52:44Z</dcterms:created>
  <dcterms:modified xsi:type="dcterms:W3CDTF">2020-11-18T18:19:40Z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2020-11-03T00:00:00Z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2020-11-03T00:00:00Z</vt:filetime>
  </property>
</Properties>
</file>